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14" r:id="rId1"/>
    <p:sldMasterId id="2147484737" r:id="rId2"/>
    <p:sldMasterId id="2147484911" r:id="rId3"/>
    <p:sldMasterId id="2147484923" r:id="rId4"/>
    <p:sldMasterId id="2147484946" r:id="rId5"/>
    <p:sldMasterId id="2147484966" r:id="rId6"/>
    <p:sldMasterId id="2147484987" r:id="rId7"/>
  </p:sldMasterIdLst>
  <p:notesMasterIdLst>
    <p:notesMasterId r:id="rId24"/>
  </p:notesMasterIdLst>
  <p:sldIdLst>
    <p:sldId id="324" r:id="rId8"/>
    <p:sldId id="325" r:id="rId9"/>
    <p:sldId id="347" r:id="rId10"/>
    <p:sldId id="343" r:id="rId11"/>
    <p:sldId id="346" r:id="rId12"/>
    <p:sldId id="327" r:id="rId13"/>
    <p:sldId id="341" r:id="rId14"/>
    <p:sldId id="328" r:id="rId15"/>
    <p:sldId id="349" r:id="rId16"/>
    <p:sldId id="357" r:id="rId17"/>
    <p:sldId id="356" r:id="rId18"/>
    <p:sldId id="336" r:id="rId19"/>
    <p:sldId id="342" r:id="rId20"/>
    <p:sldId id="351" r:id="rId21"/>
    <p:sldId id="352" r:id="rId22"/>
    <p:sldId id="353" r:id="rId23"/>
  </p:sldIdLst>
  <p:sldSz cx="9144000" cy="5143500" type="screen16x9"/>
  <p:notesSz cx="6858000" cy="9144000"/>
  <p:defaultTextStyle>
    <a:defPPr>
      <a:defRPr lang="fr-FR"/>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105"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21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315"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42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5522" algn="l" defTabSz="914210" rtl="0" eaLnBrk="1" latinLnBrk="0" hangingPunct="1">
      <a:defRPr kern="1200">
        <a:solidFill>
          <a:schemeClr val="tx1"/>
        </a:solidFill>
        <a:latin typeface="Calibri" pitchFamily="34" charset="0"/>
        <a:ea typeface="MS PGothic" pitchFamily="34" charset="-128"/>
        <a:cs typeface="+mn-cs"/>
      </a:defRPr>
    </a:lvl6pPr>
    <a:lvl7pPr marL="2742630" algn="l" defTabSz="914210" rtl="0" eaLnBrk="1" latinLnBrk="0" hangingPunct="1">
      <a:defRPr kern="1200">
        <a:solidFill>
          <a:schemeClr val="tx1"/>
        </a:solidFill>
        <a:latin typeface="Calibri" pitchFamily="34" charset="0"/>
        <a:ea typeface="MS PGothic" pitchFamily="34" charset="-128"/>
        <a:cs typeface="+mn-cs"/>
      </a:defRPr>
    </a:lvl7pPr>
    <a:lvl8pPr marL="3199732" algn="l" defTabSz="914210" rtl="0" eaLnBrk="1" latinLnBrk="0" hangingPunct="1">
      <a:defRPr kern="1200">
        <a:solidFill>
          <a:schemeClr val="tx1"/>
        </a:solidFill>
        <a:latin typeface="Calibri" pitchFamily="34" charset="0"/>
        <a:ea typeface="MS PGothic" pitchFamily="34" charset="-128"/>
        <a:cs typeface="+mn-cs"/>
      </a:defRPr>
    </a:lvl8pPr>
    <a:lvl9pPr marL="3656837" algn="l" defTabSz="914210" rtl="0" eaLnBrk="1" latinLnBrk="0" hangingPunct="1">
      <a:defRPr kern="1200">
        <a:solidFill>
          <a:schemeClr val="tx1"/>
        </a:solidFill>
        <a:latin typeface="Calibri"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E5C"/>
    <a:srgbClr val="BD2C0F"/>
    <a:srgbClr val="DCE3E4"/>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94660"/>
  </p:normalViewPr>
  <p:slideViewPr>
    <p:cSldViewPr>
      <p:cViewPr>
        <p:scale>
          <a:sx n="90" d="100"/>
          <a:sy n="90" d="100"/>
        </p:scale>
        <p:origin x="-2436" y="-102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fr-FR"/>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2146C6F-9BD7-429F-9F31-AC458C1C1BD6}" type="datetimeFigureOut">
              <a:rPr lang="fr-FR"/>
              <a:pPr>
                <a:defRPr/>
              </a:pPr>
              <a:t>19/03/2019</a:t>
            </a:fld>
            <a:endParaRPr lang="fr-F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F787BDF-69CE-4CB4-B980-592A344E88B5}" type="slidenum">
              <a:rPr lang="fr-FR"/>
              <a:pPr>
                <a:defRPr/>
              </a:pPr>
              <a:t>‹#›</a:t>
            </a:fld>
            <a:endParaRPr lang="fr-FR"/>
          </a:p>
        </p:txBody>
      </p:sp>
    </p:spTree>
    <p:extLst>
      <p:ext uri="{BB962C8B-B14F-4D97-AF65-F5344CB8AC3E}">
        <p14:creationId xmlns:p14="http://schemas.microsoft.com/office/powerpoint/2010/main" val="3552472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105"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21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315"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42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5522" algn="l" defTabSz="914210" rtl="0" eaLnBrk="1" latinLnBrk="0" hangingPunct="1">
      <a:defRPr sz="1200" kern="1200">
        <a:solidFill>
          <a:schemeClr val="tx1"/>
        </a:solidFill>
        <a:latin typeface="+mn-lt"/>
        <a:ea typeface="+mn-ea"/>
        <a:cs typeface="+mn-cs"/>
      </a:defRPr>
    </a:lvl6pPr>
    <a:lvl7pPr marL="2742630" algn="l" defTabSz="914210" rtl="0" eaLnBrk="1" latinLnBrk="0" hangingPunct="1">
      <a:defRPr sz="1200" kern="1200">
        <a:solidFill>
          <a:schemeClr val="tx1"/>
        </a:solidFill>
        <a:latin typeface="+mn-lt"/>
        <a:ea typeface="+mn-ea"/>
        <a:cs typeface="+mn-cs"/>
      </a:defRPr>
    </a:lvl7pPr>
    <a:lvl8pPr marL="3199732" algn="l" defTabSz="914210" rtl="0" eaLnBrk="1" latinLnBrk="0" hangingPunct="1">
      <a:defRPr sz="1200" kern="1200">
        <a:solidFill>
          <a:schemeClr val="tx1"/>
        </a:solidFill>
        <a:latin typeface="+mn-lt"/>
        <a:ea typeface="+mn-ea"/>
        <a:cs typeface="+mn-cs"/>
      </a:defRPr>
    </a:lvl8pPr>
    <a:lvl9pPr marL="3656837" algn="l" defTabSz="9142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2319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13126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smtClean="0">
                <a:solidFill>
                  <a:schemeClr val="dk1"/>
                </a:solidFill>
                <a:latin typeface="+mn-lt"/>
                <a:ea typeface="Calibri"/>
                <a:cs typeface="Calibri"/>
                <a:sym typeface="Calibri"/>
              </a:rPr>
              <a:t>As</a:t>
            </a:r>
            <a:r>
              <a:rPr lang="en-US" sz="1200" b="0" i="0" u="none" strike="noStrike" cap="none" baseline="0" dirty="0" smtClean="0">
                <a:solidFill>
                  <a:schemeClr val="dk1"/>
                </a:solidFill>
                <a:latin typeface="+mn-lt"/>
                <a:ea typeface="Calibri"/>
                <a:cs typeface="Calibri"/>
                <a:sym typeface="Calibri"/>
              </a:rPr>
              <a:t> of January 2016, according to BI, the big 4 messaging apps overtook the big 4 social networks in usage. And, according to April data from </a:t>
            </a:r>
            <a:r>
              <a:rPr lang="en-US" sz="1200" b="0" i="0" u="none" strike="noStrike" cap="none" baseline="0" dirty="0" err="1" smtClean="0">
                <a:solidFill>
                  <a:schemeClr val="dk1"/>
                </a:solidFill>
                <a:latin typeface="+mn-lt"/>
                <a:ea typeface="Calibri"/>
                <a:cs typeface="Calibri"/>
                <a:sym typeface="Calibri"/>
              </a:rPr>
              <a:t>Statista</a:t>
            </a:r>
            <a:r>
              <a:rPr lang="en-US" sz="1200" b="0" i="0" u="none" strike="noStrike" cap="none" baseline="0" dirty="0" smtClean="0">
                <a:solidFill>
                  <a:schemeClr val="dk1"/>
                </a:solidFill>
                <a:latin typeface="+mn-lt"/>
                <a:ea typeface="Calibri"/>
                <a:cs typeface="Calibri"/>
                <a:sym typeface="Calibri"/>
              </a:rPr>
              <a:t>, 4.1 billion users are now on messaging apps.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Just consider these numbers:</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WhatsApp</a:t>
            </a:r>
            <a:r>
              <a:rPr lang="en-US" sz="1200" kern="1200" baseline="0" dirty="0" smtClean="0">
                <a:solidFill>
                  <a:schemeClr val="tx1"/>
                </a:solidFill>
                <a:effectLst/>
                <a:latin typeface="+mn-lt"/>
                <a:ea typeface="+mn-ea"/>
                <a:cs typeface="+mn-cs"/>
              </a:rPr>
              <a:t>: 1 Billion</a:t>
            </a:r>
          </a:p>
          <a:p>
            <a:r>
              <a:rPr lang="en-US" sz="1200" kern="1200" baseline="0" dirty="0" smtClean="0">
                <a:solidFill>
                  <a:schemeClr val="tx1"/>
                </a:solidFill>
                <a:effectLst/>
                <a:latin typeface="+mn-lt"/>
                <a:ea typeface="+mn-ea"/>
                <a:cs typeface="+mn-cs"/>
              </a:rPr>
              <a:t>Messenger: 900 Million</a:t>
            </a:r>
          </a:p>
          <a:p>
            <a:r>
              <a:rPr lang="en-US" sz="1200" kern="1200" baseline="0" dirty="0" err="1" smtClean="0">
                <a:solidFill>
                  <a:schemeClr val="tx1"/>
                </a:solidFill>
                <a:effectLst/>
                <a:latin typeface="+mn-lt"/>
                <a:ea typeface="+mn-ea"/>
                <a:cs typeface="+mn-cs"/>
              </a:rPr>
              <a:t>WeChat</a:t>
            </a:r>
            <a:r>
              <a:rPr lang="en-US" sz="1200" kern="1200" baseline="0" dirty="0" smtClean="0">
                <a:solidFill>
                  <a:schemeClr val="tx1"/>
                </a:solidFill>
                <a:effectLst/>
                <a:latin typeface="+mn-lt"/>
                <a:ea typeface="+mn-ea"/>
                <a:cs typeface="+mn-cs"/>
              </a:rPr>
              <a:t>: 700 million</a:t>
            </a:r>
          </a:p>
          <a:p>
            <a:r>
              <a:rPr lang="en-US" sz="1200" kern="1200" baseline="0" dirty="0" smtClean="0">
                <a:solidFill>
                  <a:schemeClr val="tx1"/>
                </a:solidFill>
                <a:effectLst/>
                <a:latin typeface="+mn-lt"/>
                <a:ea typeface="+mn-ea"/>
                <a:cs typeface="+mn-cs"/>
              </a:rPr>
              <a:t>LINE: 220 million</a:t>
            </a:r>
          </a:p>
          <a:p>
            <a:pPr marL="0" marR="0" lvl="0" indent="0" algn="l" rtl="0">
              <a:lnSpc>
                <a:spcPct val="100000"/>
              </a:lnSpc>
              <a:spcBef>
                <a:spcPts val="0"/>
              </a:spcBef>
              <a:spcAft>
                <a:spcPts val="0"/>
              </a:spcAft>
              <a:buClr>
                <a:schemeClr val="dk1"/>
              </a:buClr>
              <a:buSzPct val="25000"/>
              <a:buFont typeface="Calibri"/>
              <a:buNone/>
            </a:pPr>
            <a:endParaRPr lang="en-US" sz="1200" b="0" i="0" u="none" strike="noStrike" cap="none" baseline="0" dirty="0" smtClean="0">
              <a:solidFill>
                <a:schemeClr val="dk1"/>
              </a:solidFill>
              <a:latin typeface="+mn-lt"/>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baseline="0" dirty="0" smtClean="0">
                <a:solidFill>
                  <a:schemeClr val="dk1"/>
                </a:solidFill>
                <a:latin typeface="+mn-lt"/>
                <a:ea typeface="Calibri"/>
                <a:cs typeface="Calibri"/>
                <a:sym typeface="Calibri"/>
              </a:rPr>
              <a:t>And these are spread across the globe and regions… </a:t>
            </a:r>
            <a:r>
              <a:rPr lang="en-US" sz="1200" b="1" i="0" u="none" strike="noStrike" cap="none" baseline="0" dirty="0" smtClean="0">
                <a:solidFill>
                  <a:schemeClr val="dk1"/>
                </a:solidFill>
                <a:latin typeface="+mn-lt"/>
                <a:ea typeface="Calibri"/>
                <a:cs typeface="Calibri"/>
                <a:sym typeface="Calibri"/>
              </a:rPr>
              <a:t>(CLICK to next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2CC9B14-3982-0449-ACB8-F52A3374E2D8}" type="slidenum">
              <a:rPr lang="en-US" smtClean="0"/>
              <a:pPr/>
              <a:t>4</a:t>
            </a:fld>
            <a:endParaRPr lang="en-US"/>
          </a:p>
        </p:txBody>
      </p:sp>
    </p:spTree>
    <p:extLst>
      <p:ext uri="{BB962C8B-B14F-4D97-AF65-F5344CB8AC3E}">
        <p14:creationId xmlns:p14="http://schemas.microsoft.com/office/powerpoint/2010/main" val="340670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382588" y="381000"/>
            <a:ext cx="4572000" cy="2573338"/>
          </a:xfrm>
          <a:ln/>
        </p:spPr>
      </p:sp>
      <p:sp>
        <p:nvSpPr>
          <p:cNvPr id="6147" name="Notes Placeholder 2"/>
          <p:cNvSpPr>
            <a:spLocks noGrp="1"/>
          </p:cNvSpPr>
          <p:nvPr>
            <p:ph type="body" idx="1"/>
          </p:nvPr>
        </p:nvSpPr>
        <p:spPr>
          <a:noFill/>
          <a:ln/>
        </p:spPr>
        <p:txBody>
          <a:bodyPr/>
          <a:lstStyle/>
          <a:p>
            <a:pPr lvl="2"/>
            <a:endParaRPr lang="en-US" sz="2000" dirty="0" smtClean="0"/>
          </a:p>
        </p:txBody>
      </p:sp>
      <p:sp>
        <p:nvSpPr>
          <p:cNvPr id="6148" name="Slide Number Placeholder 3"/>
          <p:cNvSpPr>
            <a:spLocks noGrp="1"/>
          </p:cNvSpPr>
          <p:nvPr>
            <p:ph type="sldNum" sz="quarter" idx="5"/>
          </p:nvPr>
        </p:nvSpPr>
        <p:spPr>
          <a:noFill/>
        </p:spPr>
        <p:txBody>
          <a:bodyPr/>
          <a:lstStyle/>
          <a:p>
            <a:fld id="{BF809C20-E680-4532-899F-EDB40B78F333}" type="slidenum">
              <a:rPr lang="en-US" smtClean="0">
                <a:solidFill>
                  <a:prstClr val="black"/>
                </a:solidFill>
              </a:rPr>
              <a:pPr/>
              <a:t>11</a:t>
            </a:fld>
            <a:endParaRPr 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rgbClr val="000000"/>
                </a:solidFill>
                <a:latin typeface="+mn-lt"/>
                <a:ea typeface="+mn-ea"/>
                <a:cs typeface="+mn-cs"/>
              </a:rPr>
              <a:t>1) Bot run time platform - this requires a scalable platform that can manage the high volume. Our infrastructure and components are designed to scale</a:t>
            </a:r>
          </a:p>
          <a:p>
            <a:r>
              <a:rPr lang="en-US" sz="1200" kern="1200" dirty="0" smtClean="0">
                <a:solidFill>
                  <a:srgbClr val="000000"/>
                </a:solidFill>
                <a:latin typeface="+mn-lt"/>
                <a:ea typeface="+mn-ea"/>
                <a:cs typeface="+mn-cs"/>
              </a:rPr>
              <a:t>2) Security - Ability to take user ID from channel of choice e.g. FB Messenger, </a:t>
            </a:r>
            <a:r>
              <a:rPr lang="en-US" sz="1200" kern="1200" dirty="0" err="1" smtClean="0">
                <a:solidFill>
                  <a:srgbClr val="000000"/>
                </a:solidFill>
                <a:latin typeface="+mn-lt"/>
                <a:ea typeface="+mn-ea"/>
                <a:cs typeface="+mn-cs"/>
              </a:rPr>
              <a:t>WhatsApp</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Viber</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etc</a:t>
            </a:r>
            <a:r>
              <a:rPr lang="en-US" sz="1200" kern="1200" dirty="0" smtClean="0">
                <a:solidFill>
                  <a:srgbClr val="000000"/>
                </a:solidFill>
                <a:latin typeface="+mn-lt"/>
                <a:ea typeface="+mn-ea"/>
                <a:cs typeface="+mn-cs"/>
              </a:rPr>
              <a:t> and be able to map that and propagate identity to enterprise systems of record.</a:t>
            </a:r>
          </a:p>
          <a:p>
            <a:r>
              <a:rPr lang="en-US" sz="1200" kern="1200" dirty="0" smtClean="0">
                <a:solidFill>
                  <a:srgbClr val="000000"/>
                </a:solidFill>
                <a:latin typeface="+mn-lt"/>
                <a:ea typeface="+mn-ea"/>
                <a:cs typeface="+mn-cs"/>
              </a:rPr>
              <a:t>3) Enterprise integration - Enough said :) With the MCS framework we provide one optimized channel across multi consumption channels</a:t>
            </a:r>
          </a:p>
          <a:p>
            <a:r>
              <a:rPr lang="en-US" sz="1200" kern="1200" dirty="0" smtClean="0">
                <a:solidFill>
                  <a:srgbClr val="000000"/>
                </a:solidFill>
                <a:latin typeface="+mn-lt"/>
                <a:ea typeface="+mn-ea"/>
                <a:cs typeface="+mn-cs"/>
              </a:rPr>
              <a:t>4) Partnerships - We announced partnership with FB (Messenger, </a:t>
            </a:r>
            <a:r>
              <a:rPr lang="en-US" sz="1200" kern="1200" dirty="0" err="1" smtClean="0">
                <a:solidFill>
                  <a:srgbClr val="000000"/>
                </a:solidFill>
                <a:latin typeface="+mn-lt"/>
                <a:ea typeface="+mn-ea"/>
                <a:cs typeface="+mn-cs"/>
              </a:rPr>
              <a:t>WhatsApps</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Instagram</a:t>
            </a:r>
            <a:r>
              <a:rPr lang="en-US" sz="1200" kern="1200" dirty="0" smtClean="0">
                <a:solidFill>
                  <a:srgbClr val="000000"/>
                </a:solidFill>
                <a:latin typeface="+mn-lt"/>
                <a:ea typeface="+mn-ea"/>
                <a:cs typeface="+mn-cs"/>
              </a:rPr>
              <a:t>) and have others lined up (Slack, </a:t>
            </a:r>
            <a:r>
              <a:rPr lang="en-US" sz="1200" kern="1200" dirty="0" err="1" smtClean="0">
                <a:solidFill>
                  <a:srgbClr val="000000"/>
                </a:solidFill>
                <a:latin typeface="+mn-lt"/>
                <a:ea typeface="+mn-ea"/>
                <a:cs typeface="+mn-cs"/>
              </a:rPr>
              <a:t>Viber</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etc</a:t>
            </a:r>
            <a:r>
              <a:rPr lang="en-US" sz="1200" kern="1200" dirty="0" smtClean="0">
                <a:solidFill>
                  <a:srgbClr val="000000"/>
                </a:solidFill>
                <a:latin typeface="+mn-lt"/>
                <a:ea typeface="+mn-ea"/>
                <a:cs typeface="+mn-cs"/>
              </a:rPr>
              <a:t>)</a:t>
            </a:r>
          </a:p>
          <a:p>
            <a:r>
              <a:rPr lang="en-US" sz="1200" kern="1200" dirty="0" smtClean="0">
                <a:solidFill>
                  <a:srgbClr val="000000"/>
                </a:solidFill>
                <a:latin typeface="+mn-lt"/>
                <a:ea typeface="+mn-ea"/>
                <a:cs typeface="+mn-cs"/>
              </a:rPr>
              <a:t>5) Bot designer - You see the video from Larry - we are building a no code / low code Bot builder that anyone can use to design Bots</a:t>
            </a:r>
          </a:p>
          <a:p>
            <a:r>
              <a:rPr lang="en-US" sz="1200" kern="1200" dirty="0" smtClean="0">
                <a:solidFill>
                  <a:srgbClr val="000000"/>
                </a:solidFill>
                <a:latin typeface="+mn-lt"/>
                <a:ea typeface="+mn-ea"/>
                <a:cs typeface="+mn-cs"/>
              </a:rPr>
              <a:t>6) Re-use / Abstraction - Our platform allows us to abstract integration with any channel. Customer does not have to worry about how Bot would engage with Messenger, </a:t>
            </a:r>
            <a:r>
              <a:rPr lang="en-US" sz="1200" kern="1200" dirty="0" err="1" smtClean="0">
                <a:solidFill>
                  <a:srgbClr val="000000"/>
                </a:solidFill>
                <a:latin typeface="+mn-lt"/>
                <a:ea typeface="+mn-ea"/>
                <a:cs typeface="+mn-cs"/>
              </a:rPr>
              <a:t>WhatsApp</a:t>
            </a:r>
            <a:r>
              <a:rPr lang="en-US" sz="1200" kern="1200" dirty="0" smtClean="0">
                <a:solidFill>
                  <a:srgbClr val="000000"/>
                </a:solidFill>
                <a:latin typeface="+mn-lt"/>
                <a:ea typeface="+mn-ea"/>
                <a:cs typeface="+mn-cs"/>
              </a:rPr>
              <a:t>, Line, </a:t>
            </a:r>
            <a:r>
              <a:rPr lang="en-US" sz="1200" kern="1200" dirty="0" err="1" smtClean="0">
                <a:solidFill>
                  <a:srgbClr val="000000"/>
                </a:solidFill>
                <a:latin typeface="+mn-lt"/>
                <a:ea typeface="+mn-ea"/>
                <a:cs typeface="+mn-cs"/>
              </a:rPr>
              <a:t>WeChat</a:t>
            </a:r>
            <a:r>
              <a:rPr lang="en-US" sz="1200" kern="1200" dirty="0" smtClean="0">
                <a:solidFill>
                  <a:srgbClr val="000000"/>
                </a:solidFill>
                <a:latin typeface="+mn-lt"/>
                <a:ea typeface="+mn-ea"/>
                <a:cs typeface="+mn-cs"/>
              </a:rPr>
              <a:t> etc…</a:t>
            </a:r>
          </a:p>
          <a:p>
            <a:r>
              <a:rPr lang="en-US" sz="1200" kern="1200" dirty="0" smtClean="0">
                <a:solidFill>
                  <a:srgbClr val="000000"/>
                </a:solidFill>
                <a:latin typeface="+mn-lt"/>
                <a:ea typeface="+mn-ea"/>
                <a:cs typeface="+mn-cs"/>
              </a:rPr>
              <a:t>7) Machine Learning / Knowledge Graphs - We are building deep artificial intelligence that provides contextual and intelligence to the conversations</a:t>
            </a:r>
          </a:p>
          <a:p>
            <a:r>
              <a:rPr lang="en-US" sz="1200" kern="1200" dirty="0" smtClean="0">
                <a:solidFill>
                  <a:srgbClr val="000000"/>
                </a:solidFill>
                <a:latin typeface="+mn-lt"/>
                <a:ea typeface="+mn-ea"/>
                <a:cs typeface="+mn-cs"/>
              </a:rPr>
              <a:t>8) Multi language support - Enterprise grade multi language support</a:t>
            </a:r>
          </a:p>
          <a:p>
            <a:r>
              <a:rPr lang="en-US" sz="1200" kern="1200" dirty="0" smtClean="0">
                <a:solidFill>
                  <a:srgbClr val="000000"/>
                </a:solidFill>
                <a:latin typeface="+mn-lt"/>
                <a:ea typeface="+mn-ea"/>
                <a:cs typeface="+mn-cs"/>
              </a:rPr>
              <a:t>9) One platform for multi channel - The device itself now is multi channel - You have messaging channels including SMS, Voice, Mobile Apps, Mobile Web Apps. We have one common platform in the backend (MCS) to secure, integrate and communicate with all these channels.</a:t>
            </a:r>
          </a:p>
          <a:p>
            <a:r>
              <a:rPr lang="en-US" sz="1200" kern="1200" dirty="0" smtClean="0">
                <a:solidFill>
                  <a:srgbClr val="000000"/>
                </a:solidFill>
                <a:latin typeface="+mn-lt"/>
                <a:ea typeface="+mn-ea"/>
                <a:cs typeface="+mn-cs"/>
              </a:rPr>
              <a:t>10) Analytics - With our new </a:t>
            </a:r>
            <a:r>
              <a:rPr lang="en-US" sz="1200" kern="1200" dirty="0" err="1" smtClean="0">
                <a:solidFill>
                  <a:srgbClr val="000000"/>
                </a:solidFill>
                <a:latin typeface="+mn-lt"/>
                <a:ea typeface="+mn-ea"/>
                <a:cs typeface="+mn-cs"/>
              </a:rPr>
              <a:t>CxACS</a:t>
            </a:r>
            <a:r>
              <a:rPr lang="en-US" sz="1200" kern="1200" dirty="0" smtClean="0">
                <a:solidFill>
                  <a:srgbClr val="000000"/>
                </a:solidFill>
                <a:latin typeface="+mn-lt"/>
                <a:ea typeface="+mn-ea"/>
                <a:cs typeface="+mn-cs"/>
              </a:rPr>
              <a:t> platform, we are able to thread the needle across channels and give you insights like never before. In addition we are able to predict and personalize engagement.</a:t>
            </a:r>
            <a:endParaRPr lang="en-US" dirty="0"/>
          </a:p>
        </p:txBody>
      </p:sp>
      <p:sp>
        <p:nvSpPr>
          <p:cNvPr id="4" name="Slide Number Placeholder 3"/>
          <p:cNvSpPr>
            <a:spLocks noGrp="1"/>
          </p:cNvSpPr>
          <p:nvPr>
            <p:ph type="sldNum" sz="quarter" idx="10"/>
          </p:nvPr>
        </p:nvSpPr>
        <p:spPr/>
        <p:txBody>
          <a:bodyPr/>
          <a:lstStyle/>
          <a:p>
            <a:fld id="{A2CC9B14-3982-0449-ACB8-F52A3374E2D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109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F787BDF-69CE-4CB4-B980-592A344E88B5}" type="slidenum">
              <a:rPr lang="fr-FR" smtClean="0"/>
              <a:pPr>
                <a:defRPr/>
              </a:pPr>
              <a:t>15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7.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7.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7.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7.xml"/><Relationship Id="rId1" Type="http://schemas.openxmlformats.org/officeDocument/2006/relationships/themeOverride" Target="../theme/themeOverride4.xml"/><Relationship Id="rId4"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Master" Target="../slideMasters/slideMaster7.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Rectangle 5"/>
          <p:cNvSpPr/>
          <p:nvPr userDrawn="1"/>
        </p:nvSpPr>
        <p:spPr>
          <a:xfrm>
            <a:off x="1"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71"/>
            <a:ext cx="9145194" cy="5142831"/>
          </a:xfrm>
          <a:prstGeom prst="rect">
            <a:avLst/>
          </a:prstGeom>
        </p:spPr>
      </p:pic>
      <p:sp>
        <p:nvSpPr>
          <p:cNvPr id="2" name="Title 1"/>
          <p:cNvSpPr>
            <a:spLocks noGrp="1"/>
          </p:cNvSpPr>
          <p:nvPr>
            <p:ph type="ctrTitle"/>
          </p:nvPr>
        </p:nvSpPr>
        <p:spPr>
          <a:xfrm>
            <a:off x="398964" y="554837"/>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46581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
            <a:ext cx="9144000" cy="5142161"/>
          </a:xfrm>
          <a:prstGeom prst="rect">
            <a:avLst/>
          </a:prstGeom>
        </p:spPr>
      </p:pic>
      <p:sp>
        <p:nvSpPr>
          <p:cNvPr id="16" name="Freeform 15"/>
          <p:cNvSpPr/>
          <p:nvPr userDrawn="1"/>
        </p:nvSpPr>
        <p:spPr>
          <a:xfrm>
            <a:off x="117561" y="1531939"/>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3543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6" y="63501"/>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41073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432591"/>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16" name="Freeform 15"/>
          <p:cNvSpPr/>
          <p:nvPr userDrawn="1"/>
        </p:nvSpPr>
        <p:spPr>
          <a:xfrm>
            <a:off x="-9070"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579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16" name="Freeform 15"/>
          <p:cNvSpPr/>
          <p:nvPr userDrawn="1"/>
        </p:nvSpPr>
        <p:spPr>
          <a:xfrm>
            <a:off x="-9070"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8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708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65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91"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6"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7"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07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144000" cy="5142161"/>
          </a:xfrm>
          <a:prstGeom prst="rect">
            <a:avLst/>
          </a:prstGeom>
        </p:spPr>
      </p:pic>
      <p:sp>
        <p:nvSpPr>
          <p:cNvPr id="16" name="Freeform 15"/>
          <p:cNvSpPr/>
          <p:nvPr userDrawn="1"/>
        </p:nvSpPr>
        <p:spPr>
          <a:xfrm>
            <a:off x="117561" y="1531939"/>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426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42" y="48948"/>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899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3978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8"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850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3" y="144022"/>
            <a:ext cx="9144794" cy="4791311"/>
          </a:xfrm>
          <a:prstGeom prst="rect">
            <a:avLst/>
          </a:prstGeom>
        </p:spPr>
      </p:pic>
      <p:sp>
        <p:nvSpPr>
          <p:cNvPr id="13" name="Rectangle 12"/>
          <p:cNvSpPr/>
          <p:nvPr userDrawn="1"/>
        </p:nvSpPr>
        <p:spPr>
          <a:xfrm flipH="1">
            <a:off x="80238"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5046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9001" y="1578433"/>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228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4" y="144019"/>
            <a:ext cx="8853197" cy="4900802"/>
          </a:xfrm>
          <a:prstGeom prst="rect">
            <a:avLst/>
          </a:prstGeom>
        </p:spPr>
      </p:pic>
      <p:grpSp>
        <p:nvGrpSpPr>
          <p:cNvPr id="2" name="Group 12"/>
          <p:cNvGrpSpPr/>
          <p:nvPr userDrawn="1"/>
        </p:nvGrpSpPr>
        <p:grpSpPr>
          <a:xfrm>
            <a:off x="117563" y="1481670"/>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62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199" y="144020"/>
            <a:ext cx="8889745" cy="4822407"/>
          </a:xfrm>
          <a:prstGeom prst="rect">
            <a:avLst/>
          </a:prstGeom>
        </p:spPr>
      </p:pic>
      <p:sp>
        <p:nvSpPr>
          <p:cNvPr id="23" name="Freeform 22"/>
          <p:cNvSpPr/>
          <p:nvPr userDrawn="1"/>
        </p:nvSpPr>
        <p:spPr>
          <a:xfrm>
            <a:off x="3721892"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nvGrpSpPr>
          <p:cNvPr id="2" name="Group 18"/>
          <p:cNvGrpSpPr/>
          <p:nvPr userDrawn="1"/>
        </p:nvGrpSpPr>
        <p:grpSpPr>
          <a:xfrm flipH="1">
            <a:off x="4454769" y="1290329"/>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7"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244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7" y="1028700"/>
            <a:ext cx="8346073" cy="666750"/>
          </a:xfrm>
          <a:prstGeom prst="rect">
            <a:avLst/>
          </a:prstGeom>
          <a:noFill/>
        </p:spPr>
        <p:txBody>
          <a:bodyPr wrap="none" lIns="0" tIns="0" rIns="0" bIns="0" rtlCol="0" anchor="b">
            <a:noAutofit/>
          </a:bodyPr>
          <a:lstStyle/>
          <a:p>
            <a:pPr defTabSz="685777"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7" y="1885950"/>
            <a:ext cx="8346073" cy="1714500"/>
          </a:xfrm>
          <a:prstGeom prst="rect">
            <a:avLst/>
          </a:prstGeom>
          <a:noFill/>
        </p:spPr>
        <p:txBody>
          <a:bodyPr wrap="square" lIns="0" tIns="0" rIns="0" bIns="0" rtlCol="0" anchor="t">
            <a:noAutofit/>
          </a:bodyPr>
          <a:lstStyle/>
          <a:p>
            <a:pPr defTabSz="685777"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669"/>
            <a:ext cx="9145194" cy="5142831"/>
          </a:xfrm>
          <a:prstGeom prst="rect">
            <a:avLst/>
          </a:prstGeom>
        </p:spPr>
      </p:pic>
      <p:sp>
        <p:nvSpPr>
          <p:cNvPr id="2" name="Title 1"/>
          <p:cNvSpPr>
            <a:spLocks noGrp="1"/>
          </p:cNvSpPr>
          <p:nvPr>
            <p:ph type="ctrTitle"/>
          </p:nvPr>
        </p:nvSpPr>
        <p:spPr>
          <a:xfrm>
            <a:off x="398964" y="554832"/>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6"/>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14" name="Freeform 13"/>
          <p:cNvSpPr/>
          <p:nvPr userDrawn="1"/>
        </p:nvSpPr>
        <p:spPr>
          <a:xfrm>
            <a:off x="-98082"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527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5" y="63500"/>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41073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43" y="48948"/>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86214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0" y="432590"/>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16" name="Freeform 15"/>
          <p:cNvSpPr/>
          <p:nvPr userDrawn="1"/>
        </p:nvSpPr>
        <p:spPr>
          <a:xfrm>
            <a:off x="-9074"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579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0"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16" name="Freeform 15"/>
          <p:cNvSpPr/>
          <p:nvPr userDrawn="1"/>
        </p:nvSpPr>
        <p:spPr>
          <a:xfrm>
            <a:off x="-9074"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8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708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65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87"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4"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3"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07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2161"/>
          </a:xfrm>
          <a:prstGeom prst="rect">
            <a:avLst/>
          </a:prstGeom>
        </p:spPr>
      </p:pic>
      <p:sp>
        <p:nvSpPr>
          <p:cNvPr id="16" name="Freeform 15"/>
          <p:cNvSpPr/>
          <p:nvPr userDrawn="1"/>
        </p:nvSpPr>
        <p:spPr>
          <a:xfrm>
            <a:off x="117561" y="1531937"/>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426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38" y="48947"/>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899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4"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850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9"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80403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4" y="144018"/>
            <a:ext cx="9144794" cy="4791311"/>
          </a:xfrm>
          <a:prstGeom prst="rect">
            <a:avLst/>
          </a:prstGeom>
        </p:spPr>
      </p:pic>
      <p:sp>
        <p:nvSpPr>
          <p:cNvPr id="13" name="Rectangle 12"/>
          <p:cNvSpPr/>
          <p:nvPr userDrawn="1"/>
        </p:nvSpPr>
        <p:spPr>
          <a:xfrm flipH="1">
            <a:off x="80234"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5046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8997" y="1578429"/>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228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0" y="144019"/>
            <a:ext cx="8853197" cy="4900802"/>
          </a:xfrm>
          <a:prstGeom prst="rect">
            <a:avLst/>
          </a:prstGeom>
        </p:spPr>
      </p:pic>
      <p:grpSp>
        <p:nvGrpSpPr>
          <p:cNvPr id="2" name="Group 12"/>
          <p:cNvGrpSpPr/>
          <p:nvPr userDrawn="1"/>
        </p:nvGrpSpPr>
        <p:grpSpPr>
          <a:xfrm>
            <a:off x="117561" y="1481666"/>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62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195" y="144018"/>
            <a:ext cx="8889745" cy="4822407"/>
          </a:xfrm>
          <a:prstGeom prst="rect">
            <a:avLst/>
          </a:prstGeom>
        </p:spPr>
      </p:pic>
      <p:sp>
        <p:nvSpPr>
          <p:cNvPr id="23" name="Freeform 22"/>
          <p:cNvSpPr/>
          <p:nvPr userDrawn="1"/>
        </p:nvSpPr>
        <p:spPr>
          <a:xfrm>
            <a:off x="3721888"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nvGrpSpPr>
          <p:cNvPr id="2" name="Group 18"/>
          <p:cNvGrpSpPr/>
          <p:nvPr userDrawn="1"/>
        </p:nvGrpSpPr>
        <p:grpSpPr>
          <a:xfrm flipH="1">
            <a:off x="4454768" y="1290327"/>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3"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244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defTabSz="685891"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defTabSz="685891"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0"/>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6" name="Picture 16" descr="Oracle logo in white on red staging background"/>
          <p:cNvPicPr>
            <a:picLocks noChangeAspect="1"/>
          </p:cNvPicPr>
          <p:nvPr userDrawn="1"/>
        </p:nvPicPr>
        <p:blipFill>
          <a:blip r:embed="rId2"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7" name="Date Placeholder 5"/>
          <p:cNvSpPr>
            <a:spLocks noGrp="1"/>
          </p:cNvSpPr>
          <p:nvPr>
            <p:ph type="dt" sz="half" idx="14"/>
          </p:nvPr>
        </p:nvSpPr>
        <p:spPr/>
        <p:txBody>
          <a:bodyPr/>
          <a:lstStyle>
            <a:lvl1pPr>
              <a:defRPr smtClean="0">
                <a:solidFill>
                  <a:srgbClr val="5F5F5F"/>
                </a:solidFill>
              </a:defRPr>
            </a:lvl1pPr>
          </a:lstStyle>
          <a:p>
            <a:pPr>
              <a:defRPr/>
            </a:pPr>
            <a:fld id="{E91B896E-D8B8-4876-985D-A5069905D274}" type="datetime1">
              <a:rPr lang="en-US"/>
              <a:pPr>
                <a:defRPr/>
              </a:pPr>
              <a:t>3/19/2019</a:t>
            </a:fld>
            <a:endParaRPr lang="en-US" dirty="0"/>
          </a:p>
        </p:txBody>
      </p:sp>
      <p:sp>
        <p:nvSpPr>
          <p:cNvPr id="8" name="Footer Placeholder 7"/>
          <p:cNvSpPr>
            <a:spLocks noGrp="1"/>
          </p:cNvSpPr>
          <p:nvPr>
            <p:ph type="ftr" sz="quarter" idx="15"/>
          </p:nvPr>
        </p:nvSpPr>
        <p:spPr/>
        <p:txBody>
          <a:bodyPr/>
          <a:lstStyle>
            <a:lvl1pPr>
              <a:defRPr smtClean="0">
                <a:solidFill>
                  <a:srgbClr val="5F5F5F"/>
                </a:solidFill>
              </a:defRPr>
            </a:lvl1pPr>
          </a:lstStyle>
          <a:p>
            <a:pPr>
              <a:defRPr/>
            </a:pPr>
            <a:r>
              <a:rPr lang="en-US" dirty="0"/>
              <a:t>Oracle Confidential </a:t>
            </a:r>
          </a:p>
        </p:txBody>
      </p:sp>
    </p:spTree>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5" name="Picture 16" descr="Oracle logo in white on red staging background"/>
          <p:cNvPicPr>
            <a:picLocks noChangeAspect="1"/>
          </p:cNvPicPr>
          <p:nvPr userDrawn="1"/>
        </p:nvPicPr>
        <p:blipFill>
          <a:blip r:embed="rId2"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6" name="Date Placeholder 6"/>
          <p:cNvSpPr>
            <a:spLocks noGrp="1"/>
          </p:cNvSpPr>
          <p:nvPr>
            <p:ph type="dt" sz="half" idx="10"/>
          </p:nvPr>
        </p:nvSpPr>
        <p:spPr/>
        <p:txBody>
          <a:bodyPr/>
          <a:lstStyle>
            <a:lvl1pPr>
              <a:defRPr smtClean="0">
                <a:solidFill>
                  <a:srgbClr val="5F5F5F"/>
                </a:solidFill>
              </a:defRPr>
            </a:lvl1pPr>
          </a:lstStyle>
          <a:p>
            <a:pPr>
              <a:defRPr/>
            </a:pPr>
            <a:fld id="{60B0DB4F-EC48-4FD8-A80E-4813FABBE598}" type="datetime1">
              <a:rPr lang="en-US"/>
              <a:pPr>
                <a:defRPr/>
              </a:pPr>
              <a:t>3/19/2019</a:t>
            </a:fld>
            <a:endParaRPr lang="en-US" dirty="0"/>
          </a:p>
        </p:txBody>
      </p:sp>
      <p:sp>
        <p:nvSpPr>
          <p:cNvPr id="7" name="Footer Placeholder 7"/>
          <p:cNvSpPr>
            <a:spLocks noGrp="1"/>
          </p:cNvSpPr>
          <p:nvPr>
            <p:ph type="ftr" sz="quarter" idx="11"/>
          </p:nvPr>
        </p:nvSpPr>
        <p:spPr/>
        <p:txBody>
          <a:bodyPr/>
          <a:lstStyle>
            <a:lvl1pPr>
              <a:defRPr smtClean="0">
                <a:solidFill>
                  <a:srgbClr val="5F5F5F"/>
                </a:solidFill>
              </a:defRPr>
            </a:lvl1pPr>
          </a:lstStyle>
          <a:p>
            <a:pPr>
              <a:defRPr/>
            </a:pPr>
            <a:r>
              <a:rPr lang="en-US" dirty="0"/>
              <a:t>Oracle Confidential </a:t>
            </a:r>
          </a:p>
        </p:txBody>
      </p:sp>
    </p:spTree>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Rectangle 4" descr="Full slide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6" name="TextBox 5"/>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FFFFFF"/>
                </a:solidFill>
                <a:latin typeface="Calibri"/>
                <a:ea typeface="+mn-ea"/>
                <a:cs typeface="Arial" charset="0"/>
              </a:rPr>
              <a:t>Copyright © 201</a:t>
            </a:r>
            <a:r>
              <a:rPr lang="en-US" sz="600" dirty="0">
                <a:solidFill>
                  <a:srgbClr val="FFFFFF"/>
                </a:solidFill>
                <a:latin typeface="Calibri"/>
                <a:ea typeface="+mn-ea"/>
                <a:cs typeface="Arial" charset="0"/>
              </a:rPr>
              <a:t>5,</a:t>
            </a:r>
            <a:r>
              <a:rPr sz="600" dirty="0">
                <a:solidFill>
                  <a:srgbClr val="FFFFFF"/>
                </a:solidFill>
                <a:latin typeface="Calibri"/>
                <a:ea typeface="+mn-ea"/>
                <a:cs typeface="Arial" charset="0"/>
              </a:rPr>
              <a:t> Oracle and/or its affiliates. All rights reserved.  |</a:t>
            </a:r>
          </a:p>
        </p:txBody>
      </p:sp>
      <p:pic>
        <p:nvPicPr>
          <p:cNvPr id="7" name="Picture 17"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4" y="554832"/>
            <a:ext cx="7202776"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8" name="Date Placeholder 6"/>
          <p:cNvSpPr>
            <a:spLocks noGrp="1"/>
          </p:cNvSpPr>
          <p:nvPr>
            <p:ph type="dt" sz="half" idx="14"/>
          </p:nvPr>
        </p:nvSpPr>
        <p:spPr/>
        <p:txBody>
          <a:bodyPr/>
          <a:lstStyle>
            <a:lvl1pPr>
              <a:defRPr smtClean="0">
                <a:solidFill>
                  <a:schemeClr val="tx1"/>
                </a:solidFill>
              </a:defRPr>
            </a:lvl1pPr>
          </a:lstStyle>
          <a:p>
            <a:pPr>
              <a:defRPr/>
            </a:pPr>
            <a:fld id="{5C794E9F-E222-48EE-91EF-66E13A96B404}" type="datetime1">
              <a:rPr lang="en-US">
                <a:solidFill>
                  <a:srgbClr val="FFFFFF"/>
                </a:solidFill>
              </a:rPr>
              <a:pPr>
                <a:defRPr/>
              </a:pPr>
              <a:t>3/19/2019</a:t>
            </a:fld>
            <a:endParaRPr lang="en-US" dirty="0">
              <a:solidFill>
                <a:srgbClr val="FFFFFF"/>
              </a:solidFill>
            </a:endParaRPr>
          </a:p>
        </p:txBody>
      </p:sp>
      <p:sp>
        <p:nvSpPr>
          <p:cNvPr id="9" name="Footer Placeholder 7"/>
          <p:cNvSpPr>
            <a:spLocks noGrp="1"/>
          </p:cNvSpPr>
          <p:nvPr>
            <p:ph type="ftr" sz="quarter" idx="15"/>
          </p:nvPr>
        </p:nvSpPr>
        <p:spPr/>
        <p:txBody>
          <a:bodyPr/>
          <a:lstStyle>
            <a:lvl1pPr>
              <a:defRPr smtClean="0">
                <a:solidFill>
                  <a:schemeClr val="tx1"/>
                </a:solidFill>
              </a:defRPr>
            </a:lvl1pPr>
          </a:lstStyle>
          <a:p>
            <a:pPr>
              <a:defRPr/>
            </a:pPr>
            <a:r>
              <a:rPr lang="en-US" dirty="0">
                <a:solidFill>
                  <a:srgbClr val="FFFFFF"/>
                </a:solidFill>
              </a:rPr>
              <a:t>Oracle Confidential </a:t>
            </a: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white">
          <a:xfrm>
            <a:off x="7373080"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8" name="TextBox 7"/>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FFFFFF"/>
                </a:solidFill>
                <a:latin typeface="Calibri"/>
                <a:ea typeface="+mn-ea"/>
                <a:cs typeface="Arial" charset="0"/>
              </a:rPr>
              <a:t>Copyright © 201</a:t>
            </a:r>
            <a:r>
              <a:rPr lang="en-US" sz="600" dirty="0">
                <a:solidFill>
                  <a:srgbClr val="FFFFFF"/>
                </a:solidFill>
                <a:latin typeface="Calibri"/>
                <a:ea typeface="+mn-ea"/>
                <a:cs typeface="Arial" charset="0"/>
              </a:rPr>
              <a:t>5,</a:t>
            </a:r>
            <a:r>
              <a:rPr sz="600" dirty="0">
                <a:solidFill>
                  <a:srgbClr val="FFFFFF"/>
                </a:solidFill>
                <a:latin typeface="Calibri"/>
                <a:ea typeface="+mn-ea"/>
                <a:cs typeface="Arial" charset="0"/>
              </a:rPr>
              <a:t> Oracle and/or its affiliates. All rights reserved.  |</a:t>
            </a:r>
          </a:p>
        </p:txBody>
      </p:sp>
      <p:pic>
        <p:nvPicPr>
          <p:cNvPr id="9" name="Picture 18"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5" y="554832"/>
            <a:ext cx="6859786"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5" y="2572089"/>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21" name="Text Placeholder 12"/>
          <p:cNvSpPr>
            <a:spLocks noGrp="1"/>
          </p:cNvSpPr>
          <p:nvPr>
            <p:ph type="body" sz="quarter" idx="15"/>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chemeClr val="tx1"/>
                </a:solidFill>
              </a:defRPr>
            </a:lvl1pPr>
          </a:lstStyle>
          <a:p>
            <a:pPr>
              <a:defRPr/>
            </a:pPr>
            <a:fld id="{D33BC3EC-5DFF-4A9A-B5F5-60ABE84A7BF5}" type="datetime1">
              <a:rPr lang="en-US">
                <a:solidFill>
                  <a:srgbClr val="FFFFFF"/>
                </a:solidFill>
              </a:rPr>
              <a:pPr>
                <a:defRPr/>
              </a:pPr>
              <a:t>3/19/2019</a:t>
            </a:fld>
            <a:endParaRPr lang="en-US" dirty="0">
              <a:solidFill>
                <a:srgbClr val="FFFFFF"/>
              </a:solidFill>
            </a:endParaRPr>
          </a:p>
        </p:txBody>
      </p:sp>
      <p:sp>
        <p:nvSpPr>
          <p:cNvPr id="11" name="Footer Placeholder 4"/>
          <p:cNvSpPr>
            <a:spLocks noGrp="1"/>
          </p:cNvSpPr>
          <p:nvPr>
            <p:ph type="ftr" sz="quarter" idx="17"/>
          </p:nvPr>
        </p:nvSpPr>
        <p:spPr/>
        <p:txBody>
          <a:bodyPr/>
          <a:lstStyle>
            <a:lvl1pPr>
              <a:defRPr smtClean="0">
                <a:solidFill>
                  <a:schemeClr val="tx1"/>
                </a:solidFill>
              </a:defRPr>
            </a:lvl1pPr>
          </a:lstStyle>
          <a:p>
            <a:pPr>
              <a:defRPr/>
            </a:pPr>
            <a:r>
              <a:rPr lang="en-US" dirty="0">
                <a:solidFill>
                  <a:srgbClr val="FFFFFF"/>
                </a:solidFill>
              </a:rPr>
              <a:t>Oracle Confidential </a:t>
            </a: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3" y="144023"/>
            <a:ext cx="9144794" cy="4791311"/>
          </a:xfrm>
          <a:prstGeom prst="rect">
            <a:avLst/>
          </a:prstGeom>
        </p:spPr>
      </p:pic>
      <p:sp>
        <p:nvSpPr>
          <p:cNvPr id="13" name="Rectangle 12"/>
          <p:cNvSpPr/>
          <p:nvPr userDrawn="1"/>
        </p:nvSpPr>
        <p:spPr>
          <a:xfrm flipH="1">
            <a:off x="80239"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72195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white">
          <a:xfrm>
            <a:off x="7373080"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8" name="Rectangle 7"/>
          <p:cNvSpPr/>
          <p:nvPr userDrawn="1"/>
        </p:nvSpPr>
        <p:spPr>
          <a:xfrm>
            <a:off x="7369507" y="4057650"/>
            <a:ext cx="1371957" cy="638175"/>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lnSpc>
                <a:spcPct val="90000"/>
              </a:lnSpc>
              <a:spcBef>
                <a:spcPts val="0"/>
              </a:spcBef>
              <a:spcAft>
                <a:spcPts val="0"/>
              </a:spcAft>
              <a:defRPr/>
            </a:pPr>
            <a:endParaRPr lang="en-US" dirty="0">
              <a:solidFill>
                <a:srgbClr val="FFFFFF"/>
              </a:solidFill>
            </a:endParaRPr>
          </a:p>
        </p:txBody>
      </p:sp>
      <p:sp>
        <p:nvSpPr>
          <p:cNvPr id="9" name="TextBox 8"/>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FFFFFF"/>
                </a:solidFill>
                <a:latin typeface="Calibri"/>
                <a:ea typeface="+mn-ea"/>
                <a:cs typeface="Arial" charset="0"/>
              </a:rPr>
              <a:t>Copyright © 201</a:t>
            </a:r>
            <a:r>
              <a:rPr lang="en-US" sz="600" dirty="0">
                <a:solidFill>
                  <a:srgbClr val="FFFFFF"/>
                </a:solidFill>
                <a:latin typeface="Calibri"/>
                <a:ea typeface="+mn-ea"/>
                <a:cs typeface="Arial" charset="0"/>
              </a:rPr>
              <a:t>5,</a:t>
            </a:r>
            <a:r>
              <a:rPr sz="600" dirty="0">
                <a:solidFill>
                  <a:srgbClr val="FFFFFF"/>
                </a:solidFill>
                <a:latin typeface="Calibri"/>
                <a:ea typeface="+mn-ea"/>
                <a:cs typeface="Arial" charset="0"/>
              </a:rPr>
              <a:t> Oracle and/or its affiliates. All rights reserved.  |</a:t>
            </a:r>
          </a:p>
        </p:txBody>
      </p:sp>
      <p:pic>
        <p:nvPicPr>
          <p:cNvPr id="10" name="Picture 19"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5" y="554832"/>
            <a:ext cx="6859786"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5" y="2572089"/>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21" name="Text Placeholder 12"/>
          <p:cNvSpPr>
            <a:spLocks noGrp="1"/>
          </p:cNvSpPr>
          <p:nvPr>
            <p:ph type="body" sz="quarter" idx="15"/>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chemeClr val="tx1"/>
                </a:solidFill>
              </a:defRPr>
            </a:lvl1pPr>
          </a:lstStyle>
          <a:p>
            <a:pPr>
              <a:defRPr/>
            </a:pPr>
            <a:fld id="{EA90DBE8-61B8-42B9-A435-1A49398204B5}" type="datetime1">
              <a:rPr lang="en-US">
                <a:solidFill>
                  <a:srgbClr val="FFFFFF"/>
                </a:solidFill>
              </a:rPr>
              <a:pPr>
                <a:defRPr/>
              </a:pPr>
              <a:t>3/19/2019</a:t>
            </a:fld>
            <a:endParaRPr lang="en-US" dirty="0">
              <a:solidFill>
                <a:srgbClr val="FFFFFF"/>
              </a:solidFill>
            </a:endParaRPr>
          </a:p>
        </p:txBody>
      </p:sp>
      <p:sp>
        <p:nvSpPr>
          <p:cNvPr id="12" name="Footer Placeholder 4"/>
          <p:cNvSpPr>
            <a:spLocks noGrp="1"/>
          </p:cNvSpPr>
          <p:nvPr>
            <p:ph type="ftr" sz="quarter" idx="17"/>
          </p:nvPr>
        </p:nvSpPr>
        <p:spPr/>
        <p:txBody>
          <a:bodyPr/>
          <a:lstStyle>
            <a:lvl1pPr>
              <a:defRPr smtClean="0">
                <a:solidFill>
                  <a:schemeClr val="tx1"/>
                </a:solidFill>
              </a:defRPr>
            </a:lvl1pPr>
          </a:lstStyle>
          <a:p>
            <a:pPr>
              <a:defRPr/>
            </a:pPr>
            <a:r>
              <a:rPr lang="en-US" dirty="0">
                <a:solidFill>
                  <a:srgbClr val="FFFFFF"/>
                </a:solidFill>
              </a:rPr>
              <a:t>Oracle Confidential </a:t>
            </a: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7" y="1143001"/>
            <a:ext cx="8347065" cy="331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smtClean="0"/>
            </a:lvl1pPr>
          </a:lstStyle>
          <a:p>
            <a:pPr>
              <a:defRPr/>
            </a:pPr>
            <a:fld id="{15578B8A-8DDE-454B-AC6D-A3E025C84C7C}" type="datetime1">
              <a:rPr lang="en-US">
                <a:solidFill>
                  <a:srgbClr val="5F5F5F"/>
                </a:solidFill>
              </a:rPr>
              <a:pPr>
                <a:defRPr/>
              </a:pPr>
              <a:t>3/19/2019</a:t>
            </a:fld>
            <a:endParaRPr dirty="0">
              <a:solidFill>
                <a:srgbClr val="5F5F5F"/>
              </a:solidFill>
            </a:endParaRPr>
          </a:p>
        </p:txBody>
      </p:sp>
      <p:sp>
        <p:nvSpPr>
          <p:cNvPr id="5" name="Footer Placeholder 4"/>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2"/>
          </p:nvPr>
        </p:nvSpPr>
        <p:spPr/>
        <p:txBody>
          <a:bodyPr/>
          <a:lstStyle>
            <a:lvl1pPr>
              <a:defRPr/>
            </a:lvl1pPr>
          </a:lstStyle>
          <a:p>
            <a:pPr>
              <a:defRPr/>
            </a:pPr>
            <a:fld id="{F304CAA5-6499-48EF-A305-97FB92237845}"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7" y="1485900"/>
            <a:ext cx="8347065"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ext Placeholder 12"/>
          <p:cNvSpPr>
            <a:spLocks noGrp="1"/>
          </p:cNvSpPr>
          <p:nvPr>
            <p:ph type="body" sz="quarter" idx="13"/>
          </p:nvPr>
        </p:nvSpPr>
        <p:spPr>
          <a:xfrm>
            <a:off x="39896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5" name="Date Placeholder 3"/>
          <p:cNvSpPr>
            <a:spLocks noGrp="1"/>
          </p:cNvSpPr>
          <p:nvPr>
            <p:ph type="dt" sz="half" idx="14"/>
          </p:nvPr>
        </p:nvSpPr>
        <p:spPr/>
        <p:txBody>
          <a:bodyPr/>
          <a:lstStyle>
            <a:lvl1pPr>
              <a:defRPr smtClean="0"/>
            </a:lvl1pPr>
          </a:lstStyle>
          <a:p>
            <a:pPr>
              <a:defRPr/>
            </a:pPr>
            <a:fld id="{EDFFEB6E-4348-4122-8097-741699F9D471}" type="datetime1">
              <a:rPr lang="en-US">
                <a:solidFill>
                  <a:srgbClr val="5F5F5F"/>
                </a:solidFill>
              </a:rPr>
              <a:pPr>
                <a:defRPr/>
              </a:pPr>
              <a:t>3/19/2019</a:t>
            </a:fld>
            <a:endParaRPr dirty="0">
              <a:solidFill>
                <a:srgbClr val="5F5F5F"/>
              </a:solidFill>
            </a:endParaRPr>
          </a:p>
        </p:txBody>
      </p:sp>
      <p:sp>
        <p:nvSpPr>
          <p:cNvPr id="6" name="Footer Placeholder 4"/>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8" name="Slide Number Placeholder 5"/>
          <p:cNvSpPr>
            <a:spLocks noGrp="1"/>
          </p:cNvSpPr>
          <p:nvPr>
            <p:ph type="sldNum" sz="quarter" idx="16"/>
          </p:nvPr>
        </p:nvSpPr>
        <p:spPr/>
        <p:txBody>
          <a:bodyPr/>
          <a:lstStyle>
            <a:lvl1pPr>
              <a:defRPr/>
            </a:lvl1pPr>
          </a:lstStyle>
          <a:p>
            <a:pPr>
              <a:defRPr/>
            </a:pPr>
            <a:fld id="{AEC8F900-9785-4DB2-BDAF-37934455D8F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lstStyle>
            <a:lvl1pPr>
              <a:defRPr smtClean="0"/>
            </a:lvl1pPr>
          </a:lstStyle>
          <a:p>
            <a:pPr>
              <a:defRPr/>
            </a:pPr>
            <a:fld id="{5F3D8A61-0759-424F-BFEF-74877EF1199F}" type="datetime1">
              <a:rPr lang="en-US">
                <a:solidFill>
                  <a:srgbClr val="5F5F5F"/>
                </a:solidFill>
              </a:rPr>
              <a:pPr>
                <a:defRPr/>
              </a:pPr>
              <a:t>3/19/2019</a:t>
            </a:fld>
            <a:endParaRPr dirty="0">
              <a:solidFill>
                <a:srgbClr val="5F5F5F"/>
              </a:solidFill>
            </a:endParaRPr>
          </a:p>
        </p:txBody>
      </p:sp>
      <p:sp>
        <p:nvSpPr>
          <p:cNvPr id="5" name="Footer Placeholder 4"/>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6"/>
          </p:nvPr>
        </p:nvSpPr>
        <p:spPr/>
        <p:txBody>
          <a:bodyPr/>
          <a:lstStyle>
            <a:lvl1pPr>
              <a:defRPr/>
            </a:lvl1pPr>
          </a:lstStyle>
          <a:p>
            <a:pPr>
              <a:defRPr/>
            </a:pPr>
            <a:fld id="{7BF89D04-CF9A-4614-8CF7-1A101B8EB94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lstStyle>
            <a:lvl1pPr algn="l">
              <a:lnSpc>
                <a:spcPct val="80000"/>
              </a:lnSpc>
              <a:defRPr sz="3600" b="0" cap="none" baseline="0"/>
            </a:lvl1pPr>
          </a:lstStyle>
          <a:p>
            <a:r>
              <a:rPr lang="en-US" smtClean="0"/>
              <a:t>Click to edit Master title style</a:t>
            </a:r>
            <a:endParaRPr/>
          </a:p>
        </p:txBody>
      </p:sp>
      <p:sp>
        <p:nvSpPr>
          <p:cNvPr id="3" name="Text Placeholder 2"/>
          <p:cNvSpPr>
            <a:spLocks noGrp="1"/>
          </p:cNvSpPr>
          <p:nvPr>
            <p:ph type="body" idx="1"/>
          </p:nvPr>
        </p:nvSpPr>
        <p:spPr>
          <a:xfrm>
            <a:off x="398964" y="3028949"/>
            <a:ext cx="8346073" cy="685800"/>
          </a:xfrm>
        </p:spPr>
        <p:txBody>
          <a:bodyPr>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vl1pPr>
          </a:lstStyle>
          <a:p>
            <a:pPr>
              <a:defRPr/>
            </a:pPr>
            <a:fld id="{1017AD44-D4E0-4561-B30E-2B49E02B2948}" type="datetime1">
              <a:rPr lang="en-US">
                <a:solidFill>
                  <a:srgbClr val="5F5F5F"/>
                </a:solidFill>
              </a:rPr>
              <a:pPr>
                <a:defRPr/>
              </a:pPr>
              <a:t>3/19/2019</a:t>
            </a:fld>
            <a:endParaRPr dirty="0">
              <a:solidFill>
                <a:srgbClr val="5F5F5F"/>
              </a:solidFill>
            </a:endParaRPr>
          </a:p>
        </p:txBody>
      </p:sp>
      <p:sp>
        <p:nvSpPr>
          <p:cNvPr id="5" name="Footer Placeholder 4"/>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2"/>
          </p:nvPr>
        </p:nvSpPr>
        <p:spPr/>
        <p:txBody>
          <a:bodyPr/>
          <a:lstStyle>
            <a:lvl1pPr>
              <a:defRPr/>
            </a:lvl1pPr>
          </a:lstStyle>
          <a:p>
            <a:pPr>
              <a:defRPr/>
            </a:pPr>
            <a:fld id="{5DEC249F-27CF-4036-8E86-0ECE0EF9B2FE}"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Full bleed 4-color photo can be inserted here"/>
          <p:cNvSpPr/>
          <p:nvPr userDrawn="1"/>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grpSp>
        <p:nvGrpSpPr>
          <p:cNvPr id="5" name="Group 16"/>
          <p:cNvGrpSpPr>
            <a:grpSpLocks/>
          </p:cNvGrpSpPr>
          <p:nvPr/>
        </p:nvGrpSpPr>
        <p:grpSpPr bwMode="auto">
          <a:xfrm>
            <a:off x="0" y="0"/>
            <a:ext cx="9144000" cy="5143500"/>
            <a:chOff x="-287" y="0"/>
            <a:chExt cx="12189399" cy="6858000"/>
          </a:xfrm>
        </p:grpSpPr>
        <p:sp>
          <p:nvSpPr>
            <p:cNvPr id="6" name="Rectangle 5"/>
            <p:cNvSpPr/>
            <p:nvPr/>
          </p:nvSpPr>
          <p:spPr bwMode="gray">
            <a:xfrm>
              <a:off x="-287" y="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gray">
            <a:xfrm>
              <a:off x="11995428" y="635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9" name="Rectangle 8"/>
            <p:cNvSpPr/>
            <p:nvPr/>
          </p:nvSpPr>
          <p:spPr bwMode="gray">
            <a:xfrm>
              <a:off x="-287" y="0"/>
              <a:ext cx="12189399"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grpSp>
      <p:sp>
        <p:nvSpPr>
          <p:cNvPr id="10" name="TextBox 9"/>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11" name="Picture 22"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title"/>
          </p:nvPr>
        </p:nvSpPr>
        <p:spPr>
          <a:xfrm>
            <a:off x="398964" y="1950243"/>
            <a:ext cx="8346073" cy="1028700"/>
          </a:xfrm>
        </p:spPr>
        <p:txBody>
          <a:bodyPr/>
          <a:lstStyle>
            <a:lvl1pPr algn="l">
              <a:lnSpc>
                <a:spcPct val="80000"/>
              </a:lnSpc>
              <a:defRPr sz="36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398964" y="3028949"/>
            <a:ext cx="8346073" cy="685800"/>
          </a:xfrm>
        </p:spPr>
        <p:txBody>
          <a:bodyPr>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lstStyle>
            <a:lvl1pPr>
              <a:defRPr smtClean="0">
                <a:solidFill>
                  <a:srgbClr val="5F5F5F"/>
                </a:solidFill>
              </a:defRPr>
            </a:lvl1pPr>
          </a:lstStyle>
          <a:p>
            <a:pPr>
              <a:defRPr/>
            </a:pPr>
            <a:fld id="{907ABAAB-779B-4BFE-92C1-9AC1EE20ED2C}" type="datetime1">
              <a:rPr lang="en-US"/>
              <a:pPr>
                <a:defRPr/>
              </a:pPr>
              <a:t>3/19/2019</a:t>
            </a:fld>
            <a:endParaRPr lang="en-US" dirty="0"/>
          </a:p>
        </p:txBody>
      </p:sp>
      <p:sp>
        <p:nvSpPr>
          <p:cNvPr id="13" name="Footer Placeholder 4"/>
          <p:cNvSpPr>
            <a:spLocks noGrp="1"/>
          </p:cNvSpPr>
          <p:nvPr>
            <p:ph type="ftr" sz="quarter" idx="11"/>
          </p:nvPr>
        </p:nvSpPr>
        <p:spPr/>
        <p:txBody>
          <a:bodyPr/>
          <a:lstStyle>
            <a:lvl1pPr>
              <a:defRPr smtClean="0">
                <a:solidFill>
                  <a:srgbClr val="5F5F5F"/>
                </a:solidFill>
              </a:defRPr>
            </a:lvl1pPr>
          </a:lstStyle>
          <a:p>
            <a:pPr>
              <a:defRPr/>
            </a:pPr>
            <a:r>
              <a:rPr lang="en-US" dirty="0"/>
              <a:t>Oracle Confidential </a:t>
            </a:r>
          </a:p>
        </p:txBody>
      </p:sp>
      <p:sp>
        <p:nvSpPr>
          <p:cNvPr id="14" name="Slide Number Placeholder 5"/>
          <p:cNvSpPr>
            <a:spLocks noGrp="1"/>
          </p:cNvSpPr>
          <p:nvPr>
            <p:ph type="sldNum" sz="quarter" idx="12"/>
          </p:nvPr>
        </p:nvSpPr>
        <p:spPr/>
        <p:txBody>
          <a:bodyPr/>
          <a:lstStyle>
            <a:lvl1pPr>
              <a:defRPr>
                <a:solidFill>
                  <a:srgbClr val="5F5F5F"/>
                </a:solidFill>
              </a:defRPr>
            </a:lvl1pPr>
          </a:lstStyle>
          <a:p>
            <a:pPr>
              <a:defRPr/>
            </a:pPr>
            <a:fld id="{FAC77B84-4893-4628-8767-003203E8E39A}"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lstStyle>
            <a:lvl1pPr algn="l">
              <a:lnSpc>
                <a:spcPct val="80000"/>
              </a:lnSpc>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98963" y="2743200"/>
            <a:ext cx="3601387" cy="1234440"/>
          </a:xfrm>
        </p:spPr>
        <p:txBody>
          <a:bodyPr>
            <a:noAutofit/>
          </a:bodyPr>
          <a:lstStyle>
            <a:lvl1pPr marL="0" indent="0">
              <a:spcBef>
                <a:spcPts val="0"/>
              </a:spcBef>
              <a:buNone/>
              <a:defRPr sz="1800" b="1"/>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B81E6DA5-BA64-4C83-A665-6E507460233A}" type="datetime1">
              <a:rPr lang="en-US">
                <a:solidFill>
                  <a:srgbClr val="5F5F5F"/>
                </a:solidFill>
              </a:rPr>
              <a:pPr>
                <a:defRPr/>
              </a:pPr>
              <a:t>3/19/2019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82BE95E2-C556-46C0-8CF3-116C7F3F2AC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p:nvPr>
        </p:nvSpPr>
        <p:spPr>
          <a:xfrm>
            <a:off x="1714947" y="1371600"/>
            <a:ext cx="2606719" cy="2880360"/>
          </a:xfrm>
          <a:solidFill>
            <a:schemeClr val="bg2"/>
          </a:solidFill>
        </p:spPr>
        <p:txBody>
          <a:bodyPr tIns="68589" rtlCol="0">
            <a:noAutofit/>
          </a:bodyPr>
          <a:lstStyle>
            <a:lvl1pPr marL="0" indent="0" algn="ctr">
              <a:spcBef>
                <a:spcPts val="0"/>
              </a:spcBef>
              <a:buNone/>
              <a:defRPr sz="1400" baseline="0">
                <a:solidFill>
                  <a:schemeClr val="tx1"/>
                </a:solidFill>
              </a:defRPr>
            </a:lvl1pPr>
          </a:lstStyle>
          <a:p>
            <a:pPr lvl="0"/>
            <a:r>
              <a:rPr lang="en-US" noProof="0" dirty="0" smtClean="0"/>
              <a:t>Click icon to add picture</a:t>
            </a:r>
            <a:endParaRPr noProof="0" dirty="0"/>
          </a:p>
        </p:txBody>
      </p:sp>
      <p:sp>
        <p:nvSpPr>
          <p:cNvPr id="10" name="Text Placeholder 10"/>
          <p:cNvSpPr>
            <a:spLocks noGrp="1"/>
          </p:cNvSpPr>
          <p:nvPr>
            <p:ph type="body" sz="quarter" idx="15"/>
          </p:nvPr>
        </p:nvSpPr>
        <p:spPr>
          <a:xfrm>
            <a:off x="4527459" y="1371599"/>
            <a:ext cx="4217577" cy="2880360"/>
          </a:xfrm>
        </p:spPr>
        <p:txBody>
          <a:bodyPr anchor="ctr"/>
          <a:lstStyle>
            <a:lvl1pPr>
              <a:spcBef>
                <a:spcPts val="0"/>
              </a:spcBef>
              <a:spcAft>
                <a:spcPts val="600"/>
              </a:spcAft>
              <a:buClr>
                <a:schemeClr val="bg1"/>
              </a:buClr>
              <a:defRPr b="1"/>
            </a:lvl1pPr>
            <a:lvl2pPr marL="171473">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6"/>
          </p:nvPr>
        </p:nvSpPr>
        <p:spPr/>
        <p:txBody>
          <a:bodyPr/>
          <a:lstStyle>
            <a:lvl1pPr>
              <a:defRPr smtClean="0"/>
            </a:lvl1pPr>
          </a:lstStyle>
          <a:p>
            <a:pPr>
              <a:defRPr/>
            </a:pPr>
            <a:fld id="{B0BF94C0-E3CB-437A-85A3-80BC0E9F7F55}" type="datetime1">
              <a:rPr lang="en-US">
                <a:solidFill>
                  <a:srgbClr val="5F5F5F"/>
                </a:solidFill>
              </a:rPr>
              <a:pPr>
                <a:defRPr/>
              </a:pPr>
              <a:t>3/19/2019</a:t>
            </a:fld>
            <a:endParaRPr dirty="0">
              <a:solidFill>
                <a:srgbClr val="5F5F5F"/>
              </a:solidFill>
            </a:endParaRPr>
          </a:p>
        </p:txBody>
      </p:sp>
      <p:sp>
        <p:nvSpPr>
          <p:cNvPr id="6" name="Footer Placeholder 5"/>
          <p:cNvSpPr>
            <a:spLocks noGrp="1"/>
          </p:cNvSpPr>
          <p:nvPr>
            <p:ph type="ftr" sz="quarter" idx="17"/>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8"/>
          </p:nvPr>
        </p:nvSpPr>
        <p:spPr/>
        <p:txBody>
          <a:bodyPr/>
          <a:lstStyle>
            <a:lvl1pPr>
              <a:defRPr/>
            </a:lvl1pPr>
          </a:lstStyle>
          <a:p>
            <a:pPr>
              <a:defRPr/>
            </a:pPr>
            <a:fld id="{950EF299-8500-4658-8570-78E6C7F3AC72}"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2399734" y="1428750"/>
            <a:ext cx="6344112" cy="1657350"/>
          </a:xfrm>
        </p:spPr>
        <p:txBody>
          <a:bodyPr anchor="t"/>
          <a:lstStyle>
            <a:lvl1pPr marL="171473" indent="-171473" algn="l">
              <a:defRPr sz="3000" b="0"/>
            </a:lvl1pPr>
          </a:lstStyle>
          <a:p>
            <a:r>
              <a:rPr lang="en-US" smtClean="0"/>
              <a:t>Click to edit Master title style</a:t>
            </a:r>
            <a:endParaRPr dirty="0"/>
          </a:p>
        </p:txBody>
      </p:sp>
      <p:sp>
        <p:nvSpPr>
          <p:cNvPr id="4" name="Text Placeholder 3"/>
          <p:cNvSpPr>
            <a:spLocks noGrp="1"/>
          </p:cNvSpPr>
          <p:nvPr>
            <p:ph type="body" sz="half" idx="2"/>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7A5DC571-4872-4332-B2C6-688B82C29697}" type="datetime1">
              <a:rPr lang="en-US">
                <a:solidFill>
                  <a:srgbClr val="5F5F5F"/>
                </a:solidFill>
              </a:rPr>
              <a:pPr>
                <a:defRPr/>
              </a:pPr>
              <a:t>3/19/2019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715CC0A5-878B-41EF-93C1-435060506C8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2399734" y="1428750"/>
            <a:ext cx="6344112" cy="1657350"/>
          </a:xfrm>
        </p:spPr>
        <p:txBody>
          <a:bodyPr anchor="t"/>
          <a:lstStyle>
            <a:lvl1pPr marL="171473" indent="-171473" algn="l">
              <a:defRPr sz="3000" b="0"/>
            </a:lvl1pPr>
          </a:lstStyle>
          <a:p>
            <a:r>
              <a:rPr lang="en-US" smtClean="0"/>
              <a:t>Click to edit Master title style</a:t>
            </a:r>
            <a:endParaRPr dirty="0"/>
          </a:p>
        </p:txBody>
      </p:sp>
      <p:sp>
        <p:nvSpPr>
          <p:cNvPr id="4" name="Text Placeholder 3"/>
          <p:cNvSpPr>
            <a:spLocks noGrp="1"/>
          </p:cNvSpPr>
          <p:nvPr>
            <p:ph type="body" sz="half" idx="2"/>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Picture Placeholder 15"/>
          <p:cNvSpPr>
            <a:spLocks noGrp="1" noChangeAspect="1"/>
          </p:cNvSpPr>
          <p:nvPr>
            <p:ph type="pic" sz="quarter" idx="14"/>
          </p:nvPr>
        </p:nvSpPr>
        <p:spPr>
          <a:xfrm>
            <a:off x="398963" y="1428750"/>
            <a:ext cx="1646349" cy="2304288"/>
          </a:xfrm>
          <a:solidFill>
            <a:schemeClr val="bg2"/>
          </a:solidFill>
        </p:spPr>
        <p:txBody>
          <a:bodyPr tIns="68589" rtlCol="0">
            <a:noAutofit/>
          </a:bodyPr>
          <a:lstStyle>
            <a:lvl1pPr marL="0" indent="0" algn="ctr">
              <a:spcBef>
                <a:spcPts val="0"/>
              </a:spcBef>
              <a:buNone/>
              <a:defRPr sz="1400" baseline="0">
                <a:solidFill>
                  <a:schemeClr val="tx1"/>
                </a:solidFill>
              </a:defRPr>
            </a:lvl1pPr>
          </a:lstStyle>
          <a:p>
            <a:pPr lvl="0"/>
            <a:r>
              <a:rPr lang="en-US" noProof="0" dirty="0" smtClean="0"/>
              <a:t>Click icon to add picture</a:t>
            </a:r>
            <a:endParaRPr noProof="0" dirty="0"/>
          </a:p>
        </p:txBody>
      </p:sp>
      <p:sp>
        <p:nvSpPr>
          <p:cNvPr id="5" name="Date Placeholder 4"/>
          <p:cNvSpPr>
            <a:spLocks noGrp="1"/>
          </p:cNvSpPr>
          <p:nvPr>
            <p:ph type="dt" sz="half" idx="15"/>
          </p:nvPr>
        </p:nvSpPr>
        <p:spPr/>
        <p:txBody>
          <a:bodyPr/>
          <a:lstStyle>
            <a:lvl1pPr>
              <a:defRPr smtClean="0"/>
            </a:lvl1pPr>
          </a:lstStyle>
          <a:p>
            <a:pPr>
              <a:defRPr/>
            </a:pPr>
            <a:fld id="{C6633154-C97C-4B64-B67B-0607200BF69C}" type="datetime1">
              <a:rPr lang="en-US">
                <a:solidFill>
                  <a:srgbClr val="5F5F5F"/>
                </a:solidFill>
              </a:rPr>
              <a:pPr>
                <a:defRPr/>
              </a:pPr>
              <a:t>3/19/2019</a:t>
            </a:fld>
            <a:endParaRPr dirty="0">
              <a:solidFill>
                <a:srgbClr val="5F5F5F"/>
              </a:solidFill>
            </a:endParaRPr>
          </a:p>
        </p:txBody>
      </p:sp>
      <p:sp>
        <p:nvSpPr>
          <p:cNvPr id="6" name="Footer Placeholder 5"/>
          <p:cNvSpPr>
            <a:spLocks noGrp="1"/>
          </p:cNvSpPr>
          <p:nvPr>
            <p:ph type="ftr" sz="quarter" idx="16"/>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7"/>
          </p:nvPr>
        </p:nvSpPr>
        <p:spPr/>
        <p:txBody>
          <a:bodyPr/>
          <a:lstStyle>
            <a:lvl1pPr>
              <a:defRPr/>
            </a:lvl1pPr>
          </a:lstStyle>
          <a:p>
            <a:pPr>
              <a:defRPr/>
            </a:pPr>
            <a:fld id="{3BA80BC8-131A-4F78-8DB9-12B3A764A202}"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9002" y="1578434"/>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5177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31" y="1143001"/>
            <a:ext cx="4058705"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p:txBody>
          <a:bodyPr/>
          <a:lstStyle>
            <a:lvl1pPr>
              <a:defRPr smtClean="0"/>
            </a:lvl1pPr>
          </a:lstStyle>
          <a:p>
            <a:pPr>
              <a:defRPr/>
            </a:pPr>
            <a:fld id="{2066635C-5852-4A7E-B1ED-E5A122C93C56}" type="datetime1">
              <a:rPr lang="en-US">
                <a:solidFill>
                  <a:srgbClr val="5F5F5F"/>
                </a:solidFill>
              </a:rPr>
              <a:pPr>
                <a:defRPr/>
              </a:pPr>
              <a:t>3/19/2019</a:t>
            </a:fld>
            <a:endParaRPr dirty="0">
              <a:solidFill>
                <a:srgbClr val="5F5F5F"/>
              </a:solidFill>
            </a:endParaRPr>
          </a:p>
        </p:txBody>
      </p:sp>
      <p:sp>
        <p:nvSpPr>
          <p:cNvPr id="7"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9" name="Slide Number Placeholder 6"/>
          <p:cNvSpPr>
            <a:spLocks noGrp="1"/>
          </p:cNvSpPr>
          <p:nvPr>
            <p:ph type="sldNum" sz="quarter" idx="12"/>
          </p:nvPr>
        </p:nvSpPr>
        <p:spPr/>
        <p:txBody>
          <a:bodyPr/>
          <a:lstStyle>
            <a:lvl1pPr>
              <a:defRPr/>
            </a:lvl1pPr>
          </a:lstStyle>
          <a:p>
            <a:pPr>
              <a:defRPr/>
            </a:pPr>
            <a:fld id="{89316C35-5EFD-402A-88B9-2F4FD9525DE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3142878"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6001123"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3268640"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9" name="Date Placeholder 4"/>
          <p:cNvSpPr>
            <a:spLocks noGrp="1"/>
          </p:cNvSpPr>
          <p:nvPr>
            <p:ph type="dt" sz="half" idx="14"/>
          </p:nvPr>
        </p:nvSpPr>
        <p:spPr/>
        <p:txBody>
          <a:bodyPr/>
          <a:lstStyle>
            <a:lvl1pPr>
              <a:defRPr smtClean="0"/>
            </a:lvl1pPr>
          </a:lstStyle>
          <a:p>
            <a:pPr>
              <a:defRPr/>
            </a:pPr>
            <a:fld id="{EB044CCE-39D3-4950-B072-2FBEFD954FE6}" type="datetime1">
              <a:rPr lang="en-US">
                <a:solidFill>
                  <a:srgbClr val="5F5F5F"/>
                </a:solidFill>
              </a:rPr>
              <a:pPr>
                <a:defRPr/>
              </a:pPr>
              <a:t>3/19/2019</a:t>
            </a:fld>
            <a:endParaRPr dirty="0">
              <a:solidFill>
                <a:srgbClr val="5F5F5F"/>
              </a:solidFill>
            </a:endParaRPr>
          </a:p>
        </p:txBody>
      </p:sp>
      <p:sp>
        <p:nvSpPr>
          <p:cNvPr id="10"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2" name="Slide Number Placeholder 6"/>
          <p:cNvSpPr>
            <a:spLocks noGrp="1"/>
          </p:cNvSpPr>
          <p:nvPr>
            <p:ph type="sldNum" sz="quarter" idx="16"/>
          </p:nvPr>
        </p:nvSpPr>
        <p:spPr/>
        <p:txBody>
          <a:bodyPr/>
          <a:lstStyle>
            <a:lvl1pPr>
              <a:defRPr/>
            </a:lvl1pPr>
          </a:lstStyle>
          <a:p>
            <a:pPr>
              <a:defRPr/>
            </a:pPr>
            <a:fld id="{4FCB763A-13E9-4FB8-A1CC-4FF7C923C258}"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31" y="11430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398964" y="28575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4686331" y="28575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smtClean="0"/>
            </a:lvl1pPr>
          </a:lstStyle>
          <a:p>
            <a:pPr>
              <a:defRPr/>
            </a:pPr>
            <a:fld id="{014945B3-8AE0-4455-9D74-F020857FEC30}" type="datetime1">
              <a:rPr lang="en-US">
                <a:solidFill>
                  <a:srgbClr val="5F5F5F"/>
                </a:solidFill>
              </a:rPr>
              <a:pPr>
                <a:defRPr/>
              </a:pPr>
              <a:t>3/19/2019</a:t>
            </a:fld>
            <a:endParaRPr dirty="0">
              <a:solidFill>
                <a:srgbClr val="5F5F5F"/>
              </a:solidFill>
            </a:endParaRPr>
          </a:p>
        </p:txBody>
      </p:sp>
      <p:sp>
        <p:nvSpPr>
          <p:cNvPr id="12" name="Footer Placeholder 5"/>
          <p:cNvSpPr>
            <a:spLocks noGrp="1"/>
          </p:cNvSpPr>
          <p:nvPr>
            <p:ph type="ftr" sz="quarter" idx="16"/>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3" name="Slide Number Placeholder 6"/>
          <p:cNvSpPr>
            <a:spLocks noGrp="1"/>
          </p:cNvSpPr>
          <p:nvPr>
            <p:ph type="sldNum" sz="quarter" idx="17"/>
          </p:nvPr>
        </p:nvSpPr>
        <p:spPr/>
        <p:txBody>
          <a:bodyPr/>
          <a:lstStyle>
            <a:lvl1pPr>
              <a:defRPr/>
            </a:lvl1pPr>
          </a:lstStyle>
          <a:p>
            <a:pPr>
              <a:defRPr/>
            </a:pPr>
            <a:fld id="{C9DA0C1C-F044-4F73-8ED5-0E7F3121DEB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398964" y="2800350"/>
            <a:ext cx="8346073"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
        <p:nvSpPr>
          <p:cNvPr id="9" name="Date Placeholder 4"/>
          <p:cNvSpPr>
            <a:spLocks noGrp="1"/>
          </p:cNvSpPr>
          <p:nvPr>
            <p:ph type="dt" sz="half" idx="19"/>
          </p:nvPr>
        </p:nvSpPr>
        <p:spPr/>
        <p:txBody>
          <a:bodyPr/>
          <a:lstStyle>
            <a:lvl1pPr>
              <a:defRPr smtClean="0"/>
            </a:lvl1pPr>
          </a:lstStyle>
          <a:p>
            <a:pPr>
              <a:defRPr/>
            </a:pPr>
            <a:fld id="{EBF225C1-9E6D-424E-8D92-548CBF998F40}" type="datetime1">
              <a:rPr lang="en-US">
                <a:solidFill>
                  <a:srgbClr val="5F5F5F"/>
                </a:solidFill>
              </a:rPr>
              <a:pPr>
                <a:defRPr/>
              </a:pPr>
              <a:t>3/19/2019</a:t>
            </a:fld>
            <a:endParaRPr dirty="0">
              <a:solidFill>
                <a:srgbClr val="5F5F5F"/>
              </a:solidFill>
            </a:endParaRPr>
          </a:p>
        </p:txBody>
      </p:sp>
      <p:sp>
        <p:nvSpPr>
          <p:cNvPr id="10" name="Footer Placeholder 5"/>
          <p:cNvSpPr>
            <a:spLocks noGrp="1"/>
          </p:cNvSpPr>
          <p:nvPr>
            <p:ph type="ftr" sz="quarter" idx="20"/>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1" name="Slide Number Placeholder 6"/>
          <p:cNvSpPr>
            <a:spLocks noGrp="1"/>
          </p:cNvSpPr>
          <p:nvPr>
            <p:ph type="sldNum" sz="quarter" idx="21"/>
          </p:nvPr>
        </p:nvSpPr>
        <p:spPr/>
        <p:txBody>
          <a:bodyPr/>
          <a:lstStyle>
            <a:lvl1pPr>
              <a:defRPr/>
            </a:lvl1pPr>
          </a:lstStyle>
          <a:p>
            <a:pPr>
              <a:defRPr/>
            </a:pPr>
            <a:fld id="{3CDFACBC-71EE-4857-B349-1F4B17444F55}"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87" y="1143000"/>
            <a:ext cx="4115872" cy="2057400"/>
          </a:xfrm>
        </p:spPr>
        <p:txBody>
          <a:bodyPr anchor="ctr">
            <a:noAutofit/>
          </a:bodyPr>
          <a:lstStyle>
            <a:lvl1pPr marL="0" indent="0">
              <a:spcBef>
                <a:spcPts val="900"/>
              </a:spcBef>
              <a:buFont typeface="Arial" panose="020B0604020202020204" pitchFamily="34" charset="0"/>
              <a:buNone/>
              <a:defRPr sz="21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2" name="Title 1"/>
          <p:cNvSpPr>
            <a:spLocks noGrp="1"/>
          </p:cNvSpPr>
          <p:nvPr>
            <p:ph type="title"/>
          </p:nvPr>
        </p:nvSpPr>
        <p:spPr>
          <a:xfrm>
            <a:off x="570458" y="1143000"/>
            <a:ext cx="3058321" cy="2057400"/>
          </a:xfrm>
        </p:spPr>
        <p:txBody>
          <a:bodyPr anchor="ctr"/>
          <a:lstStyle>
            <a:lvl1pPr algn="r">
              <a:defRPr sz="12500" b="1">
                <a:solidFill>
                  <a:schemeClr val="accent5"/>
                </a:solidFill>
              </a:defRPr>
            </a:lvl1pPr>
          </a:lstStyle>
          <a:p>
            <a:r>
              <a:rPr lang="en-US" smtClean="0"/>
              <a:t>Click to edit Master title style</a:t>
            </a:r>
            <a:endParaRPr lang="en-US" dirty="0"/>
          </a:p>
        </p:txBody>
      </p:sp>
      <p:sp>
        <p:nvSpPr>
          <p:cNvPr id="4" name="Date Placeholder 4"/>
          <p:cNvSpPr>
            <a:spLocks noGrp="1"/>
          </p:cNvSpPr>
          <p:nvPr>
            <p:ph type="dt" sz="half" idx="16"/>
          </p:nvPr>
        </p:nvSpPr>
        <p:spPr/>
        <p:txBody>
          <a:bodyPr/>
          <a:lstStyle>
            <a:lvl1pPr>
              <a:defRPr smtClean="0"/>
            </a:lvl1pPr>
          </a:lstStyle>
          <a:p>
            <a:pPr>
              <a:defRPr/>
            </a:pPr>
            <a:fld id="{BD2EBDB3-173B-4946-9AE8-48F650EF60DE}" type="datetime1">
              <a:rPr lang="en-US">
                <a:solidFill>
                  <a:srgbClr val="5F5F5F"/>
                </a:solidFill>
              </a:rPr>
              <a:pPr>
                <a:defRPr/>
              </a:pPr>
              <a:t>3/19/2019</a:t>
            </a:fld>
            <a:endParaRPr dirty="0">
              <a:solidFill>
                <a:srgbClr val="5F5F5F"/>
              </a:solidFill>
            </a:endParaRPr>
          </a:p>
        </p:txBody>
      </p:sp>
      <p:sp>
        <p:nvSpPr>
          <p:cNvPr id="5" name="Footer Placeholder 5"/>
          <p:cNvSpPr>
            <a:spLocks noGrp="1"/>
          </p:cNvSpPr>
          <p:nvPr>
            <p:ph type="ftr" sz="quarter" idx="17"/>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6"/>
          <p:cNvSpPr>
            <a:spLocks noGrp="1"/>
          </p:cNvSpPr>
          <p:nvPr>
            <p:ph type="sldNum" sz="quarter" idx="18"/>
          </p:nvPr>
        </p:nvSpPr>
        <p:spPr/>
        <p:txBody>
          <a:bodyPr/>
          <a:lstStyle>
            <a:lvl1pPr>
              <a:defRPr/>
            </a:lvl1pPr>
          </a:lstStyle>
          <a:p>
            <a:pPr>
              <a:defRPr/>
            </a:pPr>
            <a:fld id="{AC275F2B-681E-460B-BE97-1ADAC60139B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8" name="Date Placeholder 6"/>
          <p:cNvSpPr>
            <a:spLocks noGrp="1"/>
          </p:cNvSpPr>
          <p:nvPr>
            <p:ph type="dt" sz="half" idx="10"/>
          </p:nvPr>
        </p:nvSpPr>
        <p:spPr/>
        <p:txBody>
          <a:bodyPr/>
          <a:lstStyle>
            <a:lvl1pPr>
              <a:defRPr smtClean="0"/>
            </a:lvl1pPr>
          </a:lstStyle>
          <a:p>
            <a:pPr>
              <a:defRPr/>
            </a:pPr>
            <a:fld id="{9CB9300A-F191-4E3B-94F8-1D4EA014C4CE}" type="datetime1">
              <a:rPr lang="en-US">
                <a:solidFill>
                  <a:srgbClr val="5F5F5F"/>
                </a:solidFill>
              </a:rPr>
              <a:pPr>
                <a:defRPr/>
              </a:pPr>
              <a:t>3/19/2019</a:t>
            </a:fld>
            <a:endParaRPr dirty="0">
              <a:solidFill>
                <a:srgbClr val="5F5F5F"/>
              </a:solidFill>
            </a:endParaRPr>
          </a:p>
        </p:txBody>
      </p:sp>
      <p:sp>
        <p:nvSpPr>
          <p:cNvPr id="9" name="Footer Placeholder 7"/>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8"/>
          <p:cNvSpPr>
            <a:spLocks noGrp="1"/>
          </p:cNvSpPr>
          <p:nvPr>
            <p:ph type="sldNum" sz="quarter" idx="12"/>
          </p:nvPr>
        </p:nvSpPr>
        <p:spPr/>
        <p:txBody>
          <a:bodyPr/>
          <a:lstStyle>
            <a:lvl1pPr>
              <a:defRPr/>
            </a:lvl1pPr>
          </a:lstStyle>
          <a:p>
            <a:pPr>
              <a:defRPr/>
            </a:pPr>
            <a:fld id="{F7BC6B8C-E872-46C8-B140-ACD5304D468E}"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lstStyle>
          <a:p>
            <a:pPr>
              <a:defRPr/>
            </a:pPr>
            <a:fld id="{F66BC00F-3E2C-4D57-814A-E21B211FE8CF}" type="datetime1">
              <a:rPr lang="en-US">
                <a:solidFill>
                  <a:srgbClr val="5F5F5F"/>
                </a:solidFill>
              </a:rPr>
              <a:pPr>
                <a:defRPr/>
              </a:pPr>
              <a:t>3/19/2019</a:t>
            </a:fld>
            <a:endParaRPr dirty="0">
              <a:solidFill>
                <a:srgbClr val="5F5F5F"/>
              </a:solidFill>
            </a:endParaRPr>
          </a:p>
        </p:txBody>
      </p:sp>
      <p:sp>
        <p:nvSpPr>
          <p:cNvPr id="4" name="Footer Placeholder 3"/>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5" name="Slide Number Placeholder 4"/>
          <p:cNvSpPr>
            <a:spLocks noGrp="1"/>
          </p:cNvSpPr>
          <p:nvPr>
            <p:ph type="sldNum" sz="quarter" idx="12"/>
          </p:nvPr>
        </p:nvSpPr>
        <p:spPr/>
        <p:txBody>
          <a:bodyPr/>
          <a:lstStyle>
            <a:lvl1pPr>
              <a:defRPr/>
            </a:lvl1pPr>
          </a:lstStyle>
          <a:p>
            <a:pPr>
              <a:defRPr/>
            </a:pPr>
            <a:fld id="{E379F0FA-0170-4737-B457-B1D1F9B84B6E}"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dirty="0"/>
          </a:p>
        </p:txBody>
      </p:sp>
      <p:sp>
        <p:nvSpPr>
          <p:cNvPr id="4" name="Date Placeholder 2"/>
          <p:cNvSpPr>
            <a:spLocks noGrp="1"/>
          </p:cNvSpPr>
          <p:nvPr>
            <p:ph type="dt" sz="half" idx="14"/>
          </p:nvPr>
        </p:nvSpPr>
        <p:spPr/>
        <p:txBody>
          <a:bodyPr/>
          <a:lstStyle>
            <a:lvl1pPr>
              <a:defRPr smtClean="0"/>
            </a:lvl1pPr>
          </a:lstStyle>
          <a:p>
            <a:pPr>
              <a:defRPr/>
            </a:pPr>
            <a:fld id="{C5DA7651-10F6-4200-B885-EE8DFA767189}" type="datetime1">
              <a:rPr lang="en-US">
                <a:solidFill>
                  <a:srgbClr val="5F5F5F"/>
                </a:solidFill>
              </a:rPr>
              <a:pPr>
                <a:defRPr/>
              </a:pPr>
              <a:t>3/19/2019</a:t>
            </a:fld>
            <a:endParaRPr dirty="0">
              <a:solidFill>
                <a:srgbClr val="5F5F5F"/>
              </a:solidFill>
            </a:endParaRPr>
          </a:p>
        </p:txBody>
      </p:sp>
      <p:sp>
        <p:nvSpPr>
          <p:cNvPr id="5" name="Footer Placeholder 3"/>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8" name="Slide Number Placeholder 4"/>
          <p:cNvSpPr>
            <a:spLocks noGrp="1"/>
          </p:cNvSpPr>
          <p:nvPr>
            <p:ph type="sldNum" sz="quarter" idx="16"/>
          </p:nvPr>
        </p:nvSpPr>
        <p:spPr/>
        <p:txBody>
          <a:bodyPr/>
          <a:lstStyle>
            <a:lvl1pPr>
              <a:defRPr/>
            </a:lvl1pPr>
          </a:lstStyle>
          <a:p>
            <a:pPr>
              <a:defRPr/>
            </a:pPr>
            <a:fld id="{96C7E133-D0DE-48BC-90FB-62DFE2E8B6B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fld id="{CFFE1D35-FED0-4303-8C23-1D86CCCBA86F}" type="datetime1">
              <a:rPr lang="en-US">
                <a:solidFill>
                  <a:srgbClr val="5F5F5F"/>
                </a:solidFill>
              </a:rPr>
              <a:pPr>
                <a:defRPr/>
              </a:pPr>
              <a:t>3/19/2019</a:t>
            </a:fld>
            <a:endParaRPr dirty="0">
              <a:solidFill>
                <a:srgbClr val="5F5F5F"/>
              </a:solidFill>
            </a:endParaRPr>
          </a:p>
        </p:txBody>
      </p:sp>
      <p:sp>
        <p:nvSpPr>
          <p:cNvPr id="3"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4" name="Slide Number Placeholder 3"/>
          <p:cNvSpPr>
            <a:spLocks noGrp="1"/>
          </p:cNvSpPr>
          <p:nvPr>
            <p:ph type="sldNum" sz="quarter" idx="12"/>
          </p:nvPr>
        </p:nvSpPr>
        <p:spPr/>
        <p:txBody>
          <a:bodyPr/>
          <a:lstStyle>
            <a:lvl1pPr>
              <a:defRPr/>
            </a:lvl1pPr>
          </a:lstStyle>
          <a:p>
            <a:pPr>
              <a:defRPr/>
            </a:pPr>
            <a:fld id="{99C9785A-3902-4132-9717-3AE86812EFB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0" y="1143000"/>
            <a:ext cx="5830931"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6584681" y="1143001"/>
            <a:ext cx="2229431"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lvl1pPr>
              <a:defRPr smtClean="0"/>
            </a:lvl1pPr>
          </a:lstStyle>
          <a:p>
            <a:pPr>
              <a:defRPr/>
            </a:pPr>
            <a:fld id="{06823AA6-FDD3-4E89-A15F-D5A81243D44C}" type="datetime1">
              <a:rPr lang="en-US">
                <a:solidFill>
                  <a:srgbClr val="5F5F5F"/>
                </a:solidFill>
              </a:rPr>
              <a:pPr>
                <a:defRPr/>
              </a:pPr>
              <a:t>3/19/2019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9E554CCB-3E01-46A5-8E02-86FF24F96710}"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5" y="144019"/>
            <a:ext cx="8853197" cy="4900802"/>
          </a:xfrm>
          <a:prstGeom prst="rect">
            <a:avLst/>
          </a:prstGeom>
        </p:spPr>
      </p:pic>
      <p:grpSp>
        <p:nvGrpSpPr>
          <p:cNvPr id="2" name="Group 12"/>
          <p:cNvGrpSpPr/>
          <p:nvPr userDrawn="1"/>
        </p:nvGrpSpPr>
        <p:grpSpPr>
          <a:xfrm>
            <a:off x="117563" y="1481671"/>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9967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4" y="1143000"/>
            <a:ext cx="4573190" cy="3312544"/>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257979" y="1143000"/>
            <a:ext cx="3487059"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lvl1pPr>
              <a:defRPr smtClean="0"/>
            </a:lvl1pPr>
          </a:lstStyle>
          <a:p>
            <a:pPr>
              <a:defRPr/>
            </a:pPr>
            <a:fld id="{488C720B-0E81-4DBF-84D8-9F6038AF333E}" type="datetime1">
              <a:rPr lang="en-US">
                <a:solidFill>
                  <a:srgbClr val="5F5F5F"/>
                </a:solidFill>
              </a:rPr>
              <a:pPr>
                <a:defRPr/>
              </a:pPr>
              <a:t>3/19/2019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B042AAC4-05DA-41EB-8D42-3C1FA5080CF9}"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98963" y="3829050"/>
            <a:ext cx="4058707" cy="628650"/>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
        <p:nvSpPr>
          <p:cNvPr id="8" name="Date Placeholder 4"/>
          <p:cNvSpPr>
            <a:spLocks noGrp="1"/>
          </p:cNvSpPr>
          <p:nvPr>
            <p:ph type="dt" sz="half" idx="15"/>
          </p:nvPr>
        </p:nvSpPr>
        <p:spPr/>
        <p:txBody>
          <a:bodyPr/>
          <a:lstStyle>
            <a:lvl1pPr>
              <a:defRPr smtClean="0"/>
            </a:lvl1pPr>
          </a:lstStyle>
          <a:p>
            <a:pPr>
              <a:defRPr/>
            </a:pPr>
            <a:fld id="{0029C877-5183-426A-BB4F-FB56A5879A61}" type="datetime1">
              <a:rPr lang="en-US">
                <a:solidFill>
                  <a:srgbClr val="5F5F5F"/>
                </a:solidFill>
              </a:rPr>
              <a:pPr>
                <a:defRPr/>
              </a:pPr>
              <a:t>3/19/2019</a:t>
            </a:fld>
            <a:endParaRPr dirty="0">
              <a:solidFill>
                <a:srgbClr val="5F5F5F"/>
              </a:solidFill>
            </a:endParaRPr>
          </a:p>
        </p:txBody>
      </p:sp>
      <p:sp>
        <p:nvSpPr>
          <p:cNvPr id="12" name="Footer Placeholder 5"/>
          <p:cNvSpPr>
            <a:spLocks noGrp="1"/>
          </p:cNvSpPr>
          <p:nvPr>
            <p:ph type="ftr" sz="quarter" idx="16"/>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3" name="Slide Number Placeholder 6"/>
          <p:cNvSpPr>
            <a:spLocks noGrp="1"/>
          </p:cNvSpPr>
          <p:nvPr>
            <p:ph type="sldNum" sz="quarter" idx="17"/>
          </p:nvPr>
        </p:nvSpPr>
        <p:spPr/>
        <p:txBody>
          <a:bodyPr/>
          <a:lstStyle>
            <a:lvl1pPr>
              <a:defRPr/>
            </a:lvl1pPr>
          </a:lstStyle>
          <a:p>
            <a:pPr>
              <a:defRPr/>
            </a:pPr>
            <a:fld id="{E2E5E704-F97D-4077-8F21-422CC15D70E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8"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3"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98963"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9" name="Picture Placeholder 2"/>
          <p:cNvSpPr>
            <a:spLocks noGrp="1"/>
          </p:cNvSpPr>
          <p:nvPr>
            <p:ph type="pic" idx="13"/>
          </p:nvPr>
        </p:nvSpPr>
        <p:spPr bwMode="gray">
          <a:xfrm>
            <a:off x="3268640" y="1143000"/>
            <a:ext cx="2606719" cy="228600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3268640"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6138317"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15" name="Date Placeholder 4"/>
          <p:cNvSpPr>
            <a:spLocks noGrp="1"/>
          </p:cNvSpPr>
          <p:nvPr>
            <p:ph type="dt" sz="half" idx="17"/>
          </p:nvPr>
        </p:nvSpPr>
        <p:spPr/>
        <p:txBody>
          <a:bodyPr/>
          <a:lstStyle>
            <a:lvl1pPr>
              <a:defRPr smtClean="0"/>
            </a:lvl1pPr>
          </a:lstStyle>
          <a:p>
            <a:pPr>
              <a:defRPr/>
            </a:pPr>
            <a:fld id="{7D0CF974-E3DB-4C42-A814-2954CF8AEDEA}" type="datetime1">
              <a:rPr lang="en-US">
                <a:solidFill>
                  <a:srgbClr val="5F5F5F"/>
                </a:solidFill>
              </a:rPr>
              <a:pPr>
                <a:defRPr/>
              </a:pPr>
              <a:t>3/19/2019</a:t>
            </a:fld>
            <a:endParaRPr dirty="0">
              <a:solidFill>
                <a:srgbClr val="5F5F5F"/>
              </a:solidFill>
            </a:endParaRPr>
          </a:p>
        </p:txBody>
      </p:sp>
      <p:sp>
        <p:nvSpPr>
          <p:cNvPr id="16" name="Footer Placeholder 5"/>
          <p:cNvSpPr>
            <a:spLocks noGrp="1"/>
          </p:cNvSpPr>
          <p:nvPr>
            <p:ph type="ftr" sz="quarter" idx="18"/>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7" name="Slide Number Placeholder 6"/>
          <p:cNvSpPr>
            <a:spLocks noGrp="1"/>
          </p:cNvSpPr>
          <p:nvPr>
            <p:ph type="sldNum" sz="quarter" idx="19"/>
          </p:nvPr>
        </p:nvSpPr>
        <p:spPr/>
        <p:txBody>
          <a:bodyPr/>
          <a:lstStyle>
            <a:lvl1pPr>
              <a:defRPr/>
            </a:lvl1pPr>
          </a:lstStyle>
          <a:p>
            <a:pPr>
              <a:defRPr/>
            </a:pPr>
            <a:fld id="{3A034C5B-44FF-4226-AD75-833959320B8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print"/>
          <a:srcRect/>
          <a:stretch>
            <a:fillRect/>
          </a:stretch>
        </p:blipFill>
        <p:spPr bwMode="auto">
          <a:xfrm>
            <a:off x="2938037" y="1141810"/>
            <a:ext cx="4873307" cy="3425428"/>
          </a:xfrm>
          <a:prstGeom prst="rect">
            <a:avLst/>
          </a:prstGeom>
          <a:noFill/>
          <a:ln w="9525">
            <a:noFill/>
            <a:miter lim="800000"/>
            <a:headEnd/>
            <a:tailEnd/>
          </a:ln>
        </p:spPr>
      </p:pic>
      <p:pic>
        <p:nvPicPr>
          <p:cNvPr id="6" name="Picture 16"/>
          <p:cNvPicPr>
            <a:picLocks noChangeAspect="1"/>
          </p:cNvPicPr>
          <p:nvPr/>
        </p:nvPicPr>
        <p:blipFill>
          <a:blip r:embed="rId3" cstate="print"/>
          <a:srcRect/>
          <a:stretch>
            <a:fillRect/>
          </a:stretch>
        </p:blipFill>
        <p:spPr bwMode="auto">
          <a:xfrm>
            <a:off x="1327893" y="1370410"/>
            <a:ext cx="1381485" cy="2915840"/>
          </a:xfrm>
          <a:prstGeom prst="rect">
            <a:avLst/>
          </a:prstGeom>
          <a:noFill/>
          <a:ln w="9525">
            <a:noFill/>
            <a:miter lim="800000"/>
            <a:headEnd/>
            <a:tailEnd/>
          </a:ln>
        </p:spPr>
      </p:pic>
      <p:sp>
        <p:nvSpPr>
          <p:cNvPr id="3" name="Picture Placeholder 2"/>
          <p:cNvSpPr>
            <a:spLocks noGrp="1"/>
          </p:cNvSpPr>
          <p:nvPr>
            <p:ph type="pic" idx="1"/>
          </p:nvPr>
        </p:nvSpPr>
        <p:spPr bwMode="gray">
          <a:xfrm>
            <a:off x="1417211" y="1773437"/>
            <a:ext cx="1214182" cy="2125263"/>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3400119" y="1387673"/>
            <a:ext cx="3936041" cy="2977158"/>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itle 3"/>
          <p:cNvSpPr>
            <a:spLocks noGrp="1"/>
          </p:cNvSpPr>
          <p:nvPr>
            <p:ph type="title"/>
          </p:nvPr>
        </p:nvSpPr>
        <p:spPr/>
        <p:txBody>
          <a:bodyPr/>
          <a:lstStyle/>
          <a:p>
            <a:r>
              <a:rPr lang="en-US" smtClean="0"/>
              <a:t>Click to edit Master title style</a:t>
            </a:r>
            <a:endParaRPr dirty="0"/>
          </a:p>
        </p:txBody>
      </p:sp>
      <p:sp>
        <p:nvSpPr>
          <p:cNvPr id="7" name="Date Placeholder 4"/>
          <p:cNvSpPr>
            <a:spLocks noGrp="1"/>
          </p:cNvSpPr>
          <p:nvPr>
            <p:ph type="dt" sz="half" idx="14"/>
          </p:nvPr>
        </p:nvSpPr>
        <p:spPr/>
        <p:txBody>
          <a:bodyPr/>
          <a:lstStyle>
            <a:lvl1pPr>
              <a:defRPr smtClean="0"/>
            </a:lvl1pPr>
          </a:lstStyle>
          <a:p>
            <a:pPr>
              <a:defRPr/>
            </a:pPr>
            <a:fld id="{CC0C1DC3-954A-41D3-8B7C-BFEEBFF9B9C8}" type="datetime1">
              <a:rPr lang="en-US">
                <a:solidFill>
                  <a:srgbClr val="5F5F5F"/>
                </a:solidFill>
              </a:rPr>
              <a:pPr>
                <a:defRPr/>
              </a:pPr>
              <a:t>3/19/2019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70FC00E6-7E93-4F20-AAA9-C463E239FB4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print"/>
          <a:srcRect b="7518"/>
          <a:stretch>
            <a:fillRect/>
          </a:stretch>
        </p:blipFill>
        <p:spPr bwMode="auto">
          <a:xfrm>
            <a:off x="4851870" y="295275"/>
            <a:ext cx="3427511" cy="4505325"/>
          </a:xfrm>
          <a:prstGeom prst="rect">
            <a:avLst/>
          </a:prstGeom>
          <a:noFill/>
          <a:ln w="9525">
            <a:noFill/>
            <a:miter lim="800000"/>
            <a:headEnd/>
            <a:tailEnd/>
          </a:ln>
        </p:spPr>
      </p:pic>
      <p:pic>
        <p:nvPicPr>
          <p:cNvPr id="6" name="Picture 16" descr="Photos, screen captures, graphics can be inserted in a white mobile phone and tablet"/>
          <p:cNvPicPr>
            <a:picLocks noChangeAspect="1"/>
          </p:cNvPicPr>
          <p:nvPr/>
        </p:nvPicPr>
        <p:blipFill>
          <a:blip r:embed="rId3" cstate="print"/>
          <a:srcRect/>
          <a:stretch>
            <a:fillRect/>
          </a:stretch>
        </p:blipFill>
        <p:spPr bwMode="auto">
          <a:xfrm>
            <a:off x="2971383" y="1428750"/>
            <a:ext cx="1381485" cy="2915841"/>
          </a:xfrm>
          <a:prstGeom prst="rect">
            <a:avLst/>
          </a:prstGeom>
          <a:noFill/>
          <a:ln w="9525">
            <a:noFill/>
            <a:miter lim="800000"/>
            <a:headEnd/>
            <a:tailEnd/>
          </a:ln>
        </p:spPr>
      </p:pic>
      <p:sp>
        <p:nvSpPr>
          <p:cNvPr id="2" name="Title 1"/>
          <p:cNvSpPr>
            <a:spLocks noGrp="1"/>
          </p:cNvSpPr>
          <p:nvPr>
            <p:ph type="title"/>
          </p:nvPr>
        </p:nvSpPr>
        <p:spPr>
          <a:xfrm>
            <a:off x="398962" y="304800"/>
            <a:ext cx="4458861" cy="666750"/>
          </a:xfrm>
        </p:spPr>
        <p:txBody>
          <a:bodyPr/>
          <a:lstStyle>
            <a:lvl1pPr algn="l">
              <a:defRPr sz="2700" b="0"/>
            </a:lvl1pPr>
          </a:lstStyle>
          <a:p>
            <a:r>
              <a:rPr lang="en-US" smtClean="0"/>
              <a:t>Click to edit Master title style</a:t>
            </a:r>
            <a:endParaRPr dirty="0"/>
          </a:p>
        </p:txBody>
      </p:sp>
      <p:sp>
        <p:nvSpPr>
          <p:cNvPr id="9" name="Picture Placeholder 2"/>
          <p:cNvSpPr>
            <a:spLocks noGrp="1"/>
          </p:cNvSpPr>
          <p:nvPr>
            <p:ph type="pic" idx="13"/>
          </p:nvPr>
        </p:nvSpPr>
        <p:spPr bwMode="gray">
          <a:xfrm>
            <a:off x="5062073" y="759858"/>
            <a:ext cx="2972377" cy="3939261"/>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fld id="{A96C3A25-8BED-4EE3-B26E-AD9EA762C97C}" type="datetime1">
              <a:rPr lang="en-US">
                <a:solidFill>
                  <a:srgbClr val="5F5F5F"/>
                </a:solidFill>
              </a:rPr>
              <a:pPr>
                <a:defRPr/>
              </a:pPr>
              <a:t>3/19/2019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534945C1-35BF-4D07-8A9D-EEC50598D07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userDrawn="1"/>
        </p:nvPicPr>
        <p:blipFill>
          <a:blip r:embed="rId2" cstate="print"/>
          <a:srcRect/>
          <a:stretch>
            <a:fillRect/>
          </a:stretch>
        </p:blipFill>
        <p:spPr bwMode="auto">
          <a:xfrm>
            <a:off x="1339803" y="1508522"/>
            <a:ext cx="1366002" cy="2641997"/>
          </a:xfrm>
          <a:prstGeom prst="rect">
            <a:avLst/>
          </a:prstGeom>
          <a:noFill/>
          <a:ln w="9525">
            <a:noFill/>
            <a:miter lim="800000"/>
            <a:headEnd/>
            <a:tailEnd/>
          </a:ln>
        </p:spPr>
      </p:pic>
      <p:pic>
        <p:nvPicPr>
          <p:cNvPr id="6" name="Picture 16" descr="Photos, screen captures, graphics can be inserted in a white mobile phone and tablet"/>
          <p:cNvPicPr>
            <a:picLocks noChangeAspect="1"/>
          </p:cNvPicPr>
          <p:nvPr userDrawn="1"/>
        </p:nvPicPr>
        <p:blipFill>
          <a:blip r:embed="rId3" cstate="print"/>
          <a:srcRect/>
          <a:stretch>
            <a:fillRect/>
          </a:stretch>
        </p:blipFill>
        <p:spPr bwMode="auto">
          <a:xfrm>
            <a:off x="3182179" y="1189435"/>
            <a:ext cx="4373114" cy="3080147"/>
          </a:xfrm>
          <a:prstGeom prst="rect">
            <a:avLst/>
          </a:prstGeom>
          <a:noFill/>
          <a:ln w="9525">
            <a:noFill/>
            <a:miter lim="800000"/>
            <a:headEnd/>
            <a:tailEnd/>
          </a:ln>
        </p:spPr>
      </p:pic>
      <p:sp>
        <p:nvSpPr>
          <p:cNvPr id="3" name="Picture Placeholder 2"/>
          <p:cNvSpPr>
            <a:spLocks noGrp="1"/>
          </p:cNvSpPr>
          <p:nvPr>
            <p:ph type="pic" idx="1"/>
          </p:nvPr>
        </p:nvSpPr>
        <p:spPr bwMode="gray">
          <a:xfrm>
            <a:off x="1433002" y="1773437"/>
            <a:ext cx="1179883" cy="2125263"/>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3400120" y="1481328"/>
            <a:ext cx="3937517" cy="2496312"/>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itle 3"/>
          <p:cNvSpPr>
            <a:spLocks noGrp="1"/>
          </p:cNvSpPr>
          <p:nvPr>
            <p:ph type="title"/>
          </p:nvPr>
        </p:nvSpPr>
        <p:spPr/>
        <p:txBody>
          <a:bodyPr/>
          <a:lstStyle/>
          <a:p>
            <a:r>
              <a:rPr lang="en-US" smtClean="0"/>
              <a:t>Click to edit Master title style</a:t>
            </a:r>
            <a:endParaRPr dirty="0"/>
          </a:p>
        </p:txBody>
      </p:sp>
      <p:sp>
        <p:nvSpPr>
          <p:cNvPr id="7" name="Date Placeholder 4"/>
          <p:cNvSpPr>
            <a:spLocks noGrp="1"/>
          </p:cNvSpPr>
          <p:nvPr>
            <p:ph type="dt" sz="half" idx="14"/>
          </p:nvPr>
        </p:nvSpPr>
        <p:spPr/>
        <p:txBody>
          <a:bodyPr/>
          <a:lstStyle>
            <a:lvl1pPr>
              <a:defRPr smtClean="0"/>
            </a:lvl1pPr>
          </a:lstStyle>
          <a:p>
            <a:pPr>
              <a:defRPr/>
            </a:pPr>
            <a:fld id="{FED80C04-1FA8-4FC2-A052-31A5D8FAC7AD}" type="datetime1">
              <a:rPr lang="en-US">
                <a:solidFill>
                  <a:srgbClr val="5F5F5F"/>
                </a:solidFill>
              </a:rPr>
              <a:pPr>
                <a:defRPr/>
              </a:pPr>
              <a:t>3/19/2019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B6A3579F-3B66-42EC-BCF7-8AAB4877DF38}"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userDrawn="1"/>
        </p:nvPicPr>
        <p:blipFill>
          <a:blip r:embed="rId2" cstate="print"/>
          <a:srcRect b="2901"/>
          <a:stretch>
            <a:fillRect/>
          </a:stretch>
        </p:blipFill>
        <p:spPr bwMode="auto">
          <a:xfrm>
            <a:off x="5004310" y="542925"/>
            <a:ext cx="3088095" cy="4255294"/>
          </a:xfrm>
          <a:prstGeom prst="rect">
            <a:avLst/>
          </a:prstGeom>
          <a:noFill/>
          <a:ln w="9525">
            <a:noFill/>
            <a:miter lim="800000"/>
            <a:headEnd/>
            <a:tailEnd/>
          </a:ln>
        </p:spPr>
      </p:pic>
      <p:pic>
        <p:nvPicPr>
          <p:cNvPr id="6" name="Picture 16" descr="Photos, screen captures, graphics can be inserted in a white mobile phone and tablet"/>
          <p:cNvPicPr>
            <a:picLocks noChangeAspect="1"/>
          </p:cNvPicPr>
          <p:nvPr userDrawn="1"/>
        </p:nvPicPr>
        <p:blipFill>
          <a:blip r:embed="rId3" cstate="print"/>
          <a:srcRect/>
          <a:stretch>
            <a:fillRect/>
          </a:stretch>
        </p:blipFill>
        <p:spPr bwMode="auto">
          <a:xfrm>
            <a:off x="2978529" y="1572816"/>
            <a:ext cx="1364812" cy="2641997"/>
          </a:xfrm>
          <a:prstGeom prst="rect">
            <a:avLst/>
          </a:prstGeom>
          <a:noFill/>
          <a:ln w="9525">
            <a:noFill/>
            <a:miter lim="800000"/>
            <a:headEnd/>
            <a:tailEnd/>
          </a:ln>
        </p:spPr>
      </p:pic>
      <p:sp>
        <p:nvSpPr>
          <p:cNvPr id="2" name="Title 1"/>
          <p:cNvSpPr>
            <a:spLocks noGrp="1"/>
          </p:cNvSpPr>
          <p:nvPr>
            <p:ph type="title"/>
          </p:nvPr>
        </p:nvSpPr>
        <p:spPr>
          <a:xfrm>
            <a:off x="398962" y="304800"/>
            <a:ext cx="4458861" cy="666750"/>
          </a:xfrm>
        </p:spPr>
        <p:txBody>
          <a:bodyPr/>
          <a:lstStyle>
            <a:lvl1pPr algn="l">
              <a:defRPr sz="2700" b="0"/>
            </a:lvl1pPr>
          </a:lstStyle>
          <a:p>
            <a:r>
              <a:rPr lang="en-US" smtClean="0"/>
              <a:t>Click to edit Master title style</a:t>
            </a:r>
            <a:endParaRPr dirty="0"/>
          </a:p>
        </p:txBody>
      </p:sp>
      <p:sp>
        <p:nvSpPr>
          <p:cNvPr id="9" name="Picture Placeholder 2"/>
          <p:cNvSpPr>
            <a:spLocks noGrp="1"/>
          </p:cNvSpPr>
          <p:nvPr>
            <p:ph type="pic" idx="13"/>
          </p:nvPr>
        </p:nvSpPr>
        <p:spPr bwMode="gray">
          <a:xfrm>
            <a:off x="5297657" y="759858"/>
            <a:ext cx="2485823" cy="3939261"/>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20" name="Picture Placeholder 2"/>
          <p:cNvSpPr>
            <a:spLocks noGrp="1"/>
          </p:cNvSpPr>
          <p:nvPr>
            <p:ph type="pic" idx="1"/>
          </p:nvPr>
        </p:nvSpPr>
        <p:spPr bwMode="gray">
          <a:xfrm>
            <a:off x="3070849" y="1837365"/>
            <a:ext cx="1179883" cy="2125263"/>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fld id="{B9C04B2B-2FBF-49A1-8C9E-273BF796E8FA}" type="datetime1">
              <a:rPr lang="en-US">
                <a:solidFill>
                  <a:srgbClr val="5F5F5F"/>
                </a:solidFill>
              </a:rPr>
              <a:pPr>
                <a:defRPr/>
              </a:pPr>
              <a:t>3/19/2019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522E396E-CE2C-451E-BD73-87AD0D45BE4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grpSp>
        <p:nvGrpSpPr>
          <p:cNvPr id="2" name="Group 16"/>
          <p:cNvGrpSpPr>
            <a:grpSpLocks/>
          </p:cNvGrpSpPr>
          <p:nvPr/>
        </p:nvGrpSpPr>
        <p:grpSpPr bwMode="auto">
          <a:xfrm>
            <a:off x="0" y="0"/>
            <a:ext cx="9144000" cy="5143500"/>
            <a:chOff x="-287" y="0"/>
            <a:chExt cx="12189399" cy="6858000"/>
          </a:xfrm>
        </p:grpSpPr>
        <p:sp>
          <p:nvSpPr>
            <p:cNvPr id="6" name="Rectangle 5"/>
            <p:cNvSpPr/>
            <p:nvPr/>
          </p:nvSpPr>
          <p:spPr bwMode="gray">
            <a:xfrm>
              <a:off x="-287" y="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gray">
            <a:xfrm>
              <a:off x="11995428" y="635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9" name="Rectangle 8"/>
            <p:cNvSpPr/>
            <p:nvPr/>
          </p:nvSpPr>
          <p:spPr bwMode="gray">
            <a:xfrm>
              <a:off x="-287" y="0"/>
              <a:ext cx="12189399" cy="192088"/>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grpSp>
      <p:sp>
        <p:nvSpPr>
          <p:cNvPr id="10" name="TextBox 9"/>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11" name="Picture 22"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2" name="Text Placeholder 12"/>
          <p:cNvSpPr>
            <a:spLocks noGrp="1"/>
          </p:cNvSpPr>
          <p:nvPr>
            <p:ph type="body" sz="quarter" idx="13"/>
          </p:nvPr>
        </p:nvSpPr>
        <p:spPr>
          <a:xfrm>
            <a:off x="570457" y="2000249"/>
            <a:ext cx="377288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3" name="Title 2"/>
          <p:cNvSpPr>
            <a:spLocks noGrp="1"/>
          </p:cNvSpPr>
          <p:nvPr>
            <p:ph type="title"/>
          </p:nvPr>
        </p:nvSpPr>
        <p:spPr>
          <a:xfrm>
            <a:off x="570457" y="457200"/>
            <a:ext cx="3772883" cy="1533525"/>
          </a:xfrm>
        </p:spPr>
        <p:txBody>
          <a:bodyPr/>
          <a:lstStyle>
            <a:lvl1pPr>
              <a:defRPr sz="10400" b="1"/>
            </a:lvl1pPr>
          </a:lstStyle>
          <a:p>
            <a:r>
              <a:rPr lang="en-US" smtClean="0"/>
              <a:t>Click to edit Master title style</a:t>
            </a:r>
            <a:endParaRPr lang="en-US" dirty="0"/>
          </a:p>
        </p:txBody>
      </p:sp>
      <p:sp>
        <p:nvSpPr>
          <p:cNvPr id="12" name="Date Placeholder 4"/>
          <p:cNvSpPr>
            <a:spLocks noGrp="1"/>
          </p:cNvSpPr>
          <p:nvPr>
            <p:ph type="dt" sz="half" idx="14"/>
          </p:nvPr>
        </p:nvSpPr>
        <p:spPr/>
        <p:txBody>
          <a:bodyPr/>
          <a:lstStyle>
            <a:lvl1pPr>
              <a:defRPr smtClean="0">
                <a:solidFill>
                  <a:srgbClr val="5F5F5F"/>
                </a:solidFill>
              </a:defRPr>
            </a:lvl1pPr>
          </a:lstStyle>
          <a:p>
            <a:pPr>
              <a:defRPr/>
            </a:pPr>
            <a:fld id="{CC3B8BCB-ADD1-4341-9865-39979415E70D}" type="datetime1">
              <a:rPr lang="en-US"/>
              <a:pPr>
                <a:defRPr/>
              </a:pPr>
              <a:t>3/19/2019</a:t>
            </a:fld>
            <a:endParaRPr lang="en-US" dirty="0"/>
          </a:p>
        </p:txBody>
      </p:sp>
      <p:sp>
        <p:nvSpPr>
          <p:cNvPr id="13" name="Footer Placeholder 5"/>
          <p:cNvSpPr>
            <a:spLocks noGrp="1"/>
          </p:cNvSpPr>
          <p:nvPr>
            <p:ph type="ftr" sz="quarter" idx="15"/>
          </p:nvPr>
        </p:nvSpPr>
        <p:spPr/>
        <p:txBody>
          <a:bodyPr/>
          <a:lstStyle>
            <a:lvl1pPr>
              <a:defRPr smtClean="0">
                <a:solidFill>
                  <a:srgbClr val="5F5F5F"/>
                </a:solidFill>
              </a:defRPr>
            </a:lvl1pPr>
          </a:lstStyle>
          <a:p>
            <a:pPr>
              <a:defRPr/>
            </a:pPr>
            <a:r>
              <a:rPr lang="en-US" dirty="0"/>
              <a:t>Oracle Confidential </a:t>
            </a:r>
          </a:p>
        </p:txBody>
      </p:sp>
      <p:sp>
        <p:nvSpPr>
          <p:cNvPr id="14" name="Slide Number Placeholder 6"/>
          <p:cNvSpPr>
            <a:spLocks noGrp="1"/>
          </p:cNvSpPr>
          <p:nvPr>
            <p:ph type="sldNum" sz="quarter" idx="16"/>
          </p:nvPr>
        </p:nvSpPr>
        <p:spPr/>
        <p:txBody>
          <a:bodyPr/>
          <a:lstStyle>
            <a:lvl1pPr>
              <a:defRPr>
                <a:solidFill>
                  <a:srgbClr val="5F5F5F"/>
                </a:solidFill>
              </a:defRPr>
            </a:lvl1pPr>
          </a:lstStyle>
          <a:p>
            <a:pPr>
              <a:defRPr/>
            </a:pPr>
            <a:fld id="{BAE662B2-2D14-4FEB-9D57-117806C37142}"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
          <p:cNvSpPr txBox="1"/>
          <p:nvPr/>
        </p:nvSpPr>
        <p:spPr>
          <a:xfrm>
            <a:off x="398964" y="1028700"/>
            <a:ext cx="8346073" cy="666750"/>
          </a:xfrm>
          <a:prstGeom prst="rect">
            <a:avLst/>
          </a:prstGeom>
          <a:noFill/>
        </p:spPr>
        <p:txBody>
          <a:bodyPr wrap="none" lIns="0" tIns="0" rIns="0" bIns="0" anchor="b"/>
          <a:lstStyle/>
          <a:p>
            <a:pPr fontAlgn="auto">
              <a:lnSpc>
                <a:spcPct val="90000"/>
              </a:lnSpc>
              <a:spcBef>
                <a:spcPts val="0"/>
              </a:spcBef>
              <a:spcAft>
                <a:spcPts val="0"/>
              </a:spcAft>
              <a:defRPr/>
            </a:pPr>
            <a:r>
              <a:rPr sz="2400" dirty="0">
                <a:solidFill>
                  <a:srgbClr val="5F5F5F"/>
                </a:solidFill>
                <a:latin typeface="Calibri"/>
                <a:ea typeface="+mn-ea"/>
                <a:cs typeface="Arial" charset="0"/>
              </a:rPr>
              <a:t>Safe Harbor Statement</a:t>
            </a:r>
          </a:p>
        </p:txBody>
      </p:sp>
      <p:sp>
        <p:nvSpPr>
          <p:cNvPr id="3" name="TextBox 2"/>
          <p:cNvSpPr txBox="1"/>
          <p:nvPr/>
        </p:nvSpPr>
        <p:spPr>
          <a:xfrm>
            <a:off x="398964" y="1885950"/>
            <a:ext cx="8346073" cy="1714500"/>
          </a:xfrm>
          <a:prstGeom prst="rect">
            <a:avLst/>
          </a:prstGeom>
          <a:noFill/>
        </p:spPr>
        <p:txBody>
          <a:bodyPr lIns="0" tIns="0" rIns="0" bIns="0"/>
          <a:lstStyle/>
          <a:p>
            <a:pPr fontAlgn="auto">
              <a:lnSpc>
                <a:spcPct val="90000"/>
              </a:lnSpc>
              <a:spcBef>
                <a:spcPts val="0"/>
              </a:spcBef>
              <a:spcAft>
                <a:spcPts val="0"/>
              </a:spcAft>
              <a:defRPr/>
            </a:pPr>
            <a:r>
              <a:rPr dirty="0">
                <a:solidFill>
                  <a:srgbClr val="5F5F5F"/>
                </a:solidFill>
                <a:latin typeface="Calibri"/>
                <a:ea typeface="+mn-ea"/>
                <a:cs typeface="Arial"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smtClean="0"/>
            </a:lvl1pPr>
          </a:lstStyle>
          <a:p>
            <a:pPr>
              <a:defRPr/>
            </a:pPr>
            <a:fld id="{F860235F-C69C-4370-96DD-EC4DD3CAE89A}" type="datetime1">
              <a:rPr lang="en-US">
                <a:solidFill>
                  <a:srgbClr val="5F5F5F"/>
                </a:solidFill>
              </a:rPr>
              <a:pPr>
                <a:defRPr/>
              </a:pPr>
              <a:t>3/19/2019</a:t>
            </a:fld>
            <a:endParaRPr dirty="0">
              <a:solidFill>
                <a:srgbClr val="5F5F5F"/>
              </a:solidFill>
            </a:endParaRPr>
          </a:p>
        </p:txBody>
      </p:sp>
      <p:sp>
        <p:nvSpPr>
          <p:cNvPr id="5"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3"/>
          <p:cNvSpPr>
            <a:spLocks noGrp="1"/>
          </p:cNvSpPr>
          <p:nvPr>
            <p:ph type="sldNum" sz="quarter" idx="12"/>
          </p:nvPr>
        </p:nvSpPr>
        <p:spPr/>
        <p:txBody>
          <a:bodyPr/>
          <a:lstStyle>
            <a:lvl1pPr>
              <a:defRPr/>
            </a:lvl1pPr>
          </a:lstStyle>
          <a:p>
            <a:pPr>
              <a:defRPr/>
            </a:pPr>
            <a:fld id="{BE29E410-285A-4EED-AD68-8518775E4C2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
          <p:cNvSpPr txBox="1"/>
          <p:nvPr/>
        </p:nvSpPr>
        <p:spPr>
          <a:xfrm>
            <a:off x="398964" y="1028700"/>
            <a:ext cx="8346073" cy="666750"/>
          </a:xfrm>
          <a:prstGeom prst="rect">
            <a:avLst/>
          </a:prstGeom>
          <a:noFill/>
        </p:spPr>
        <p:txBody>
          <a:bodyPr wrap="none" lIns="0" tIns="0" rIns="0" bIns="0" anchor="b"/>
          <a:lstStyle/>
          <a:p>
            <a:pPr fontAlgn="auto">
              <a:lnSpc>
                <a:spcPct val="90000"/>
              </a:lnSpc>
              <a:spcBef>
                <a:spcPts val="0"/>
              </a:spcBef>
              <a:spcAft>
                <a:spcPts val="0"/>
              </a:spcAft>
              <a:defRPr/>
            </a:pPr>
            <a:r>
              <a:rPr sz="2400" dirty="0">
                <a:solidFill>
                  <a:srgbClr val="5F5F5F"/>
                </a:solidFill>
                <a:latin typeface="Calibri"/>
                <a:ea typeface="+mn-ea"/>
                <a:cs typeface="Arial" charset="0"/>
              </a:rPr>
              <a:t>Safe Harbor Statement</a:t>
            </a:r>
          </a:p>
        </p:txBody>
      </p:sp>
      <p:sp>
        <p:nvSpPr>
          <p:cNvPr id="3" name="TextBox 2"/>
          <p:cNvSpPr txBox="1"/>
          <p:nvPr/>
        </p:nvSpPr>
        <p:spPr>
          <a:xfrm>
            <a:off x="398964" y="1885950"/>
            <a:ext cx="8346073" cy="1714500"/>
          </a:xfrm>
          <a:prstGeom prst="rect">
            <a:avLst/>
          </a:prstGeom>
          <a:noFill/>
        </p:spPr>
        <p:txBody>
          <a:bodyPr lIns="0" tIns="0" rIns="0" bIns="0"/>
          <a:lstStyle/>
          <a:p>
            <a:pPr fontAlgn="auto">
              <a:lnSpc>
                <a:spcPct val="90000"/>
              </a:lnSpc>
              <a:spcBef>
                <a:spcPts val="0"/>
              </a:spcBef>
              <a:spcAft>
                <a:spcPts val="0"/>
              </a:spcAft>
              <a:defRPr/>
            </a:pPr>
            <a:r>
              <a:rPr dirty="0">
                <a:solidFill>
                  <a:srgbClr val="5F5F5F"/>
                </a:solidFill>
                <a:latin typeface="Calibri"/>
                <a:ea typeface="+mn-ea"/>
                <a:cs typeface="Arial"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smtClean="0"/>
            </a:lvl1pPr>
          </a:lstStyle>
          <a:p>
            <a:pPr>
              <a:defRPr/>
            </a:pPr>
            <a:fld id="{B16D07AA-C167-4624-8E97-85008B25AE85}" type="datetime1">
              <a:rPr lang="en-US">
                <a:solidFill>
                  <a:srgbClr val="5F5F5F"/>
                </a:solidFill>
              </a:rPr>
              <a:pPr>
                <a:defRPr/>
              </a:pPr>
              <a:t>3/19/2019</a:t>
            </a:fld>
            <a:endParaRPr dirty="0">
              <a:solidFill>
                <a:srgbClr val="5F5F5F"/>
              </a:solidFill>
            </a:endParaRPr>
          </a:p>
        </p:txBody>
      </p:sp>
      <p:sp>
        <p:nvSpPr>
          <p:cNvPr id="5"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3"/>
          <p:cNvSpPr>
            <a:spLocks noGrp="1"/>
          </p:cNvSpPr>
          <p:nvPr>
            <p:ph type="sldNum" sz="quarter" idx="12"/>
          </p:nvPr>
        </p:nvSpPr>
        <p:spPr/>
        <p:txBody>
          <a:bodyPr/>
          <a:lstStyle>
            <a:lvl1pPr>
              <a:defRPr/>
            </a:lvl1pPr>
          </a:lstStyle>
          <a:p>
            <a:pPr>
              <a:defRPr/>
            </a:pPr>
            <a:fld id="{E0B766DC-514E-4360-9C4F-50E51811C90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200" y="144020"/>
            <a:ext cx="8889745" cy="4822407"/>
          </a:xfrm>
          <a:prstGeom prst="rect">
            <a:avLst/>
          </a:prstGeom>
        </p:spPr>
      </p:pic>
      <p:sp>
        <p:nvSpPr>
          <p:cNvPr id="23" name="Freeform 22"/>
          <p:cNvSpPr/>
          <p:nvPr userDrawn="1"/>
        </p:nvSpPr>
        <p:spPr>
          <a:xfrm>
            <a:off x="3721893"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18"/>
          <p:cNvGrpSpPr/>
          <p:nvPr userDrawn="1"/>
        </p:nvGrpSpPr>
        <p:grpSpPr>
          <a:xfrm flipH="1">
            <a:off x="4454769" y="1290329"/>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8"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7497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Integrated Cloud Applications &amp; Platform Services&quot; tagline in red and black"/>
          <p:cNvPicPr>
            <a:picLocks noChangeAspect="1"/>
          </p:cNvPicPr>
          <p:nvPr userDrawn="1"/>
        </p:nvPicPr>
        <p:blipFill>
          <a:blip r:embed="rId2" cstate="print"/>
          <a:srcRect/>
          <a:stretch>
            <a:fillRect/>
          </a:stretch>
        </p:blipFill>
        <p:spPr bwMode="auto">
          <a:xfrm>
            <a:off x="1664928" y="1291829"/>
            <a:ext cx="5814145" cy="2212181"/>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smtClean="0"/>
            </a:lvl1pPr>
          </a:lstStyle>
          <a:p>
            <a:pPr>
              <a:defRPr/>
            </a:pPr>
            <a:fld id="{A10EB795-5DBC-4322-852A-D06EA7CA6C0D}" type="datetime1">
              <a:rPr lang="en-US">
                <a:solidFill>
                  <a:srgbClr val="5F5F5F"/>
                </a:solidFill>
              </a:rPr>
              <a:pPr>
                <a:defRPr/>
              </a:pPr>
              <a:t>3/19/2019</a:t>
            </a:fld>
            <a:endParaRPr dirty="0">
              <a:solidFill>
                <a:srgbClr val="5F5F5F"/>
              </a:solidFill>
            </a:endParaRPr>
          </a:p>
        </p:txBody>
      </p:sp>
      <p:sp>
        <p:nvSpPr>
          <p:cNvPr id="4"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5" name="Slide Number Placeholder 3"/>
          <p:cNvSpPr>
            <a:spLocks noGrp="1"/>
          </p:cNvSpPr>
          <p:nvPr>
            <p:ph type="sldNum" sz="quarter" idx="12"/>
          </p:nvPr>
        </p:nvSpPr>
        <p:spPr/>
        <p:txBody>
          <a:bodyPr/>
          <a:lstStyle>
            <a:lvl1pPr>
              <a:defRPr/>
            </a:lvl1pPr>
          </a:lstStyle>
          <a:p>
            <a:pPr>
              <a:defRPr/>
            </a:pPr>
            <a:fld id="{0E5589FE-3516-4759-B8D1-3CA583E2F1E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bg1"/>
        </a:solidFill>
        <a:effectLst/>
      </p:bgPr>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print"/>
          <a:srcRect/>
          <a:stretch>
            <a:fillRect/>
          </a:stretch>
        </p:blipFill>
        <p:spPr bwMode="hidden">
          <a:xfrm>
            <a:off x="103612" y="97631"/>
            <a:ext cx="8936777" cy="4910138"/>
          </a:xfrm>
          <a:prstGeom prst="rect">
            <a:avLst/>
          </a:prstGeom>
          <a:noFill/>
          <a:ln w="9525">
            <a:noFill/>
            <a:miter lim="800000"/>
            <a:headEnd/>
            <a:tailEnd/>
          </a:ln>
        </p:spPr>
      </p:pic>
      <p:pic>
        <p:nvPicPr>
          <p:cNvPr id="3" name="Picture 16"/>
          <p:cNvPicPr>
            <a:picLocks noChangeAspect="1"/>
          </p:cNvPicPr>
          <p:nvPr userDrawn="1"/>
        </p:nvPicPr>
        <p:blipFill>
          <a:blip r:embed="rId3" cstate="print"/>
          <a:srcRect/>
          <a:stretch>
            <a:fillRect/>
          </a:stretch>
        </p:blipFill>
        <p:spPr bwMode="black">
          <a:xfrm>
            <a:off x="2867772" y="2132410"/>
            <a:ext cx="3408456" cy="427434"/>
          </a:xfrm>
          <a:prstGeom prst="rect">
            <a:avLst/>
          </a:prstGeom>
          <a:noFill/>
          <a:ln w="9525">
            <a:noFill/>
            <a:miter lim="800000"/>
            <a:headEnd/>
            <a:tailEnd/>
          </a:ln>
        </p:spPr>
      </p:pic>
      <p:sp>
        <p:nvSpPr>
          <p:cNvPr id="4" name="Rectangle 3"/>
          <p:cNvSpPr/>
          <p:nvPr/>
        </p:nvSpPr>
        <p:spPr bwMode="gray">
          <a:xfrm>
            <a:off x="0" y="0"/>
            <a:ext cx="145294" cy="513873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5" name="Rectangle 4"/>
          <p:cNvSpPr/>
          <p:nvPr/>
        </p:nvSpPr>
        <p:spPr bwMode="gray">
          <a:xfrm>
            <a:off x="8998706" y="4762"/>
            <a:ext cx="145294" cy="513873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6" name="Rectangle 5"/>
          <p:cNvSpPr/>
          <p:nvPr/>
        </p:nvSpPr>
        <p:spPr bwMode="gray">
          <a:xfrm>
            <a:off x="0" y="4800600"/>
            <a:ext cx="9144000"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gray">
          <a:xfrm>
            <a:off x="0" y="0"/>
            <a:ext cx="9144000" cy="14406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Tree>
  </p:cSld>
  <p:clrMapOvr>
    <a:masterClrMapping/>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98467" y="1143001"/>
            <a:ext cx="8347065" cy="3314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6B57A2F-24F7-4999-83FC-8D6F72415D7F}" type="datetime1">
              <a:rPr lang="en-US">
                <a:solidFill>
                  <a:srgbClr val="5F5F5F"/>
                </a:solidFill>
              </a:rPr>
              <a:pPr>
                <a:defRPr/>
              </a:pPr>
              <a:t>3/19/2019</a:t>
            </a:fld>
            <a:endParaRPr lang="en-US" dirty="0">
              <a:solidFill>
                <a:srgbClr val="5F5F5F"/>
              </a:solidFill>
            </a:endParaRPr>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5F5F5F"/>
                </a:solidFill>
              </a:rPr>
              <a:t>Oracle Confidential </a:t>
            </a:r>
          </a:p>
        </p:txBody>
      </p:sp>
      <p:sp>
        <p:nvSpPr>
          <p:cNvPr id="6" name="Slide Number Placeholder 5"/>
          <p:cNvSpPr>
            <a:spLocks noGrp="1"/>
          </p:cNvSpPr>
          <p:nvPr>
            <p:ph type="sldNum" sz="quarter" idx="12"/>
          </p:nvPr>
        </p:nvSpPr>
        <p:spPr/>
        <p:txBody>
          <a:bodyPr/>
          <a:lstStyle>
            <a:lvl1pPr>
              <a:defRPr/>
            </a:lvl1pPr>
          </a:lstStyle>
          <a:p>
            <a:pPr>
              <a:defRPr/>
            </a:pPr>
            <a:fld id="{74BA9522-7542-4DB5-AB65-74136CB49D4D}" type="slidenum">
              <a:rPr lang="en-US">
                <a:solidFill>
                  <a:srgbClr val="5F5F5F"/>
                </a:solidFill>
              </a:rPr>
              <a:pPr>
                <a:defRPr/>
              </a:pPr>
              <a:t>‹#›</a:t>
            </a:fld>
            <a:endParaRPr lang="en-US" dirty="0">
              <a:solidFill>
                <a:srgbClr val="5F5F5F"/>
              </a:solidFill>
            </a:endParaRPr>
          </a:p>
        </p:txBody>
      </p:sp>
    </p:spTree>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smtClean="0"/>
            </a:lvl1pPr>
          </a:lstStyle>
          <a:p>
            <a:pPr>
              <a:defRPr/>
            </a:pPr>
            <a:fld id="{74345866-EA2B-4E1C-BB0A-2D94A3936389}" type="datetime1">
              <a:rPr lang="en-US">
                <a:solidFill>
                  <a:srgbClr val="5F5F5F"/>
                </a:solidFill>
              </a:rPr>
              <a:pPr>
                <a:defRPr/>
              </a:pPr>
              <a:t>3/19/2019</a:t>
            </a:fld>
            <a:endParaRPr dirty="0">
              <a:solidFill>
                <a:srgbClr val="5F5F5F"/>
              </a:solidFill>
            </a:endParaRPr>
          </a:p>
        </p:txBody>
      </p:sp>
      <p:sp>
        <p:nvSpPr>
          <p:cNvPr id="5" name="Footer Placeholder 4"/>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2"/>
          </p:nvPr>
        </p:nvSpPr>
        <p:spPr/>
        <p:txBody>
          <a:bodyPr/>
          <a:lstStyle>
            <a:lvl1pPr>
              <a:defRPr/>
            </a:lvl1pPr>
          </a:lstStyle>
          <a:p>
            <a:pPr>
              <a:defRPr/>
            </a:pPr>
            <a:fld id="{63C4AD94-6267-40B3-BBE9-BE058F14D195}"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pic>
        <p:nvPicPr>
          <p:cNvPr id="5" name="Picture 18" descr="1.5X red tab for PPT.png"/>
          <p:cNvPicPr>
            <a:picLocks noChangeAspect="1"/>
          </p:cNvPicPr>
          <p:nvPr userDrawn="1"/>
        </p:nvPicPr>
        <p:blipFill>
          <a:blip r:embed="rId2" cstate="print"/>
          <a:srcRect/>
          <a:stretch>
            <a:fillRect/>
          </a:stretch>
        </p:blipFill>
        <p:spPr bwMode="ltGray">
          <a:xfrm>
            <a:off x="398964" y="4701778"/>
            <a:ext cx="1207608" cy="441722"/>
          </a:xfrm>
          <a:prstGeom prst="rect">
            <a:avLst/>
          </a:prstGeom>
          <a:noFill/>
          <a:ln w="9525">
            <a:noFill/>
            <a:miter lim="800000"/>
            <a:headEnd/>
            <a:tailEnd/>
          </a:ln>
        </p:spPr>
      </p:pic>
      <p:sp>
        <p:nvSpPr>
          <p:cNvPr id="2" name="Title 1"/>
          <p:cNvSpPr>
            <a:spLocks noGrp="1"/>
          </p:cNvSpPr>
          <p:nvPr>
            <p:ph type="title"/>
          </p:nvPr>
        </p:nvSpPr>
        <p:spPr>
          <a:xfrm>
            <a:off x="804347" y="245539"/>
            <a:ext cx="8229586" cy="768803"/>
          </a:xfrm>
        </p:spPr>
        <p:txBody>
          <a:bodyPr anchor="t"/>
          <a:lstStyle/>
          <a:p>
            <a:r>
              <a:rPr lang="en-US" smtClean="0"/>
              <a:t>Click to edit Master title style</a:t>
            </a: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181" indent="0">
              <a:buFontTx/>
              <a:buNone/>
              <a:defRPr/>
            </a:lvl2pPr>
            <a:lvl3pPr marL="914362" indent="0">
              <a:buFontTx/>
              <a:buNone/>
              <a:defRPr/>
            </a:lvl3pPr>
            <a:lvl4pPr marL="1371543" indent="0">
              <a:buFontTx/>
              <a:buNone/>
              <a:defRPr/>
            </a:lvl4pPr>
            <a:lvl5pPr marL="1828724" indent="0">
              <a:buFontTx/>
              <a:buNone/>
              <a:defRPr/>
            </a:lvl5pPr>
          </a:lstStyle>
          <a:p>
            <a:pPr lvl="0"/>
            <a:r>
              <a:rPr lang="en-US" smtClean="0"/>
              <a:t>Click to edit Master text styles</a:t>
            </a:r>
          </a:p>
        </p:txBody>
      </p:sp>
      <p:sp>
        <p:nvSpPr>
          <p:cNvPr id="8" name="Footer Placeholder 4"/>
          <p:cNvSpPr>
            <a:spLocks noGrp="1"/>
          </p:cNvSpPr>
          <p:nvPr>
            <p:ph type="ftr" sz="quarter" idx="14"/>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9" name="Slide Number Placeholder 5"/>
          <p:cNvSpPr>
            <a:spLocks noGrp="1"/>
          </p:cNvSpPr>
          <p:nvPr>
            <p:ph type="sldNum" sz="quarter" idx="15"/>
          </p:nvPr>
        </p:nvSpPr>
        <p:spPr/>
        <p:txBody>
          <a:bodyPr/>
          <a:lstStyle>
            <a:lvl1pPr>
              <a:defRPr/>
            </a:lvl1pPr>
          </a:lstStyle>
          <a:p>
            <a:pPr>
              <a:defRPr/>
            </a:pPr>
            <a:fld id="{CC4FFA69-0D91-4743-B610-3B9EE9FB6E50}"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pic>
        <p:nvPicPr>
          <p:cNvPr id="5" name="Picture 18" descr="1.5X red tab for PPT.png"/>
          <p:cNvPicPr>
            <a:picLocks noChangeAspect="1"/>
          </p:cNvPicPr>
          <p:nvPr userDrawn="1"/>
        </p:nvPicPr>
        <p:blipFill>
          <a:blip r:embed="rId2" cstate="print"/>
          <a:srcRect/>
          <a:stretch>
            <a:fillRect/>
          </a:stretch>
        </p:blipFill>
        <p:spPr bwMode="ltGray">
          <a:xfrm>
            <a:off x="398964" y="4701778"/>
            <a:ext cx="1207608" cy="441722"/>
          </a:xfrm>
          <a:prstGeom prst="rect">
            <a:avLst/>
          </a:prstGeom>
          <a:noFill/>
          <a:ln w="9525">
            <a:noFill/>
            <a:miter lim="800000"/>
            <a:headEnd/>
            <a:tailEnd/>
          </a:ln>
        </p:spPr>
      </p:pic>
      <p:sp>
        <p:nvSpPr>
          <p:cNvPr id="2" name="Title 1"/>
          <p:cNvSpPr>
            <a:spLocks noGrp="1"/>
          </p:cNvSpPr>
          <p:nvPr>
            <p:ph type="title"/>
          </p:nvPr>
        </p:nvSpPr>
        <p:spPr>
          <a:xfrm>
            <a:off x="804347" y="245539"/>
            <a:ext cx="8229586" cy="406395"/>
          </a:xfrm>
        </p:spPr>
        <p:txBody>
          <a:bodyPr anchor="t"/>
          <a:lstStyle/>
          <a:p>
            <a:r>
              <a:rPr lang="en-US" smtClean="0"/>
              <a:t>Click to edit Master title style</a:t>
            </a: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181" indent="0">
              <a:buFontTx/>
              <a:buNone/>
              <a:defRPr/>
            </a:lvl2pPr>
            <a:lvl3pPr marL="914362" indent="0">
              <a:buFontTx/>
              <a:buNone/>
              <a:defRPr/>
            </a:lvl3pPr>
            <a:lvl4pPr marL="1371543" indent="0">
              <a:buFontTx/>
              <a:buNone/>
              <a:defRPr/>
            </a:lvl4pPr>
            <a:lvl5pPr marL="1828724" indent="0">
              <a:buFontTx/>
              <a:buNone/>
              <a:defRPr/>
            </a:lvl5pPr>
          </a:lstStyle>
          <a:p>
            <a:pPr lvl="0"/>
            <a:r>
              <a:rPr lang="en-US" smtClean="0"/>
              <a:t>Click to edit Master text styles</a:t>
            </a:r>
          </a:p>
        </p:txBody>
      </p:sp>
      <p:sp>
        <p:nvSpPr>
          <p:cNvPr id="8" name="Footer Placeholder 4"/>
          <p:cNvSpPr>
            <a:spLocks noGrp="1"/>
          </p:cNvSpPr>
          <p:nvPr>
            <p:ph type="ftr" sz="quarter" idx="14"/>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9" name="Slide Number Placeholder 5"/>
          <p:cNvSpPr>
            <a:spLocks noGrp="1"/>
          </p:cNvSpPr>
          <p:nvPr>
            <p:ph type="sldNum" sz="quarter" idx="15"/>
          </p:nvPr>
        </p:nvSpPr>
        <p:spPr/>
        <p:txBody>
          <a:bodyPr/>
          <a:lstStyle>
            <a:lvl1pPr>
              <a:defRPr/>
            </a:lvl1pPr>
          </a:lstStyle>
          <a:p>
            <a:pPr>
              <a:defRPr/>
            </a:pPr>
            <a:fld id="{E55F7283-FD1A-4E70-81F5-0AFF046030C8}"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5"/>
          <p:cNvSpPr>
            <a:spLocks noGrp="1"/>
          </p:cNvSpPr>
          <p:nvPr>
            <p:ph type="sldNum" sz="quarter" idx="10"/>
          </p:nvPr>
        </p:nvSpPr>
        <p:spPr>
          <a:xfrm>
            <a:off x="8459212" y="4781550"/>
            <a:ext cx="532348" cy="285750"/>
          </a:xfrm>
          <a:prstGeom prst="rect">
            <a:avLst/>
          </a:prstGeom>
        </p:spPr>
        <p:txBody>
          <a:bodyPr vert="horz" wrap="none" lIns="0" tIns="0" rIns="0" bIns="0" rtlCol="0" anchor="ctr"/>
          <a:lstStyle>
            <a:lvl1pPr algn="r" fontAlgn="auto">
              <a:spcBef>
                <a:spcPts val="0"/>
              </a:spcBef>
              <a:spcAft>
                <a:spcPts val="0"/>
              </a:spcAft>
              <a:defRPr sz="1100" b="1" smtClean="0">
                <a:solidFill>
                  <a:srgbClr val="5F5F5F">
                    <a:lumMod val="60000"/>
                    <a:lumOff val="40000"/>
                  </a:srgbClr>
                </a:solidFill>
                <a:latin typeface="+mn-lt"/>
                <a:cs typeface="+mn-cs"/>
              </a:defRPr>
            </a:lvl1pPr>
          </a:lstStyle>
          <a:p>
            <a:pPr>
              <a:defRPr/>
            </a:pPr>
            <a:fld id="{BBCDBEDA-CAAD-41D7-918D-FEE3FA268C95}" type="slidenum">
              <a:rPr lang="en-US"/>
              <a:pPr>
                <a:defRPr/>
              </a:pPr>
              <a:t>‹#›</a:t>
            </a:fld>
            <a:endParaRPr 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8" y="1028700"/>
            <a:ext cx="8346073" cy="666750"/>
          </a:xfrm>
          <a:prstGeom prst="rect">
            <a:avLst/>
          </a:prstGeom>
          <a:noFill/>
        </p:spPr>
        <p:txBody>
          <a:bodyPr wrap="none" lIns="0" tIns="0" rIns="0" bIns="0" rtlCol="0" anchor="b">
            <a:noAutofit/>
          </a:bodyPr>
          <a:lstStyle/>
          <a:p>
            <a:pPr defTabSz="685748"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8" y="1885950"/>
            <a:ext cx="8346073" cy="1714500"/>
          </a:xfrm>
          <a:prstGeom prst="rect">
            <a:avLst/>
          </a:prstGeom>
          <a:noFill/>
        </p:spPr>
        <p:txBody>
          <a:bodyPr wrap="square" lIns="0" tIns="0" rIns="0" bIns="0" rtlCol="0" anchor="t">
            <a:noAutofit/>
          </a:bodyPr>
          <a:lstStyle/>
          <a:p>
            <a:pPr defTabSz="685748"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18142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22998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5"/>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4" name="Freeform 13"/>
          <p:cNvSpPr/>
          <p:nvPr userDrawn="1"/>
        </p:nvSpPr>
        <p:spPr>
          <a:xfrm>
            <a:off x="-98077"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131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dirty="0"/>
          </a:p>
        </p:txBody>
      </p:sp>
      <p:sp>
        <p:nvSpPr>
          <p:cNvPr id="4" name="Date Placeholder 3"/>
          <p:cNvSpPr>
            <a:spLocks noGrp="1"/>
          </p:cNvSpPr>
          <p:nvPr>
            <p:ph type="dt" sz="half" idx="10"/>
          </p:nvPr>
        </p:nvSpPr>
        <p:spPr bwMode="gray">
          <a:xfrm>
            <a:off x="3137415" y="4917186"/>
            <a:ext cx="920038" cy="137160"/>
          </a:xfrm>
          <a:prstGeom prst="rect">
            <a:avLst/>
          </a:prstGeom>
        </p:spPr>
        <p:txBody>
          <a:bodyPr lIns="68574" tIns="34288" rIns="68574" bIns="34288"/>
          <a:lstStyle>
            <a:lvl1pPr defTabSz="685748" fontAlgn="auto">
              <a:spcBef>
                <a:spcPts val="0"/>
              </a:spcBef>
              <a:spcAft>
                <a:spcPts val="0"/>
              </a:spcAft>
              <a:defRPr/>
            </a:lvl1pPr>
          </a:lstStyle>
          <a:p>
            <a:fld id="{C154D1DD-7A94-3A44-A2B9-66FA7B1686B1}" type="datetime1">
              <a:rPr lang="en-US" sz="1400" smtClean="0">
                <a:solidFill>
                  <a:srgbClr val="58595B"/>
                </a:solidFill>
                <a:latin typeface="Calibri"/>
                <a:ea typeface="+mn-ea"/>
              </a:rPr>
              <a:pPr/>
              <a:t>3/19/2019</a:t>
            </a:fld>
            <a:endParaRPr lang="en-US" sz="1400" dirty="0">
              <a:solidFill>
                <a:srgbClr val="58595B"/>
              </a:solidFill>
              <a:latin typeface="Calibri"/>
              <a:ea typeface="+mn-ea"/>
            </a:endParaRPr>
          </a:p>
        </p:txBody>
      </p:sp>
      <p:sp>
        <p:nvSpPr>
          <p:cNvPr id="6" name="Slide Number Placeholder 5"/>
          <p:cNvSpPr>
            <a:spLocks noGrp="1"/>
          </p:cNvSpPr>
          <p:nvPr>
            <p:ph type="sldNum" sz="quarter" idx="12"/>
          </p:nvPr>
        </p:nvSpPr>
        <p:spPr bwMode="gray"/>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bwMode="gray">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2687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123857" y="79695"/>
            <a:ext cx="8909814" cy="4949506"/>
          </a:xfrm>
          <a:prstGeom prst="rect">
            <a:avLst/>
          </a:prstGeom>
        </p:spPr>
      </p:pic>
      <p:sp>
        <p:nvSpPr>
          <p:cNvPr id="17" name="Rectangle 16"/>
          <p:cNvSpPr/>
          <p:nvPr userDrawn="1"/>
        </p:nvSpPr>
        <p:spPr bwMode="gray">
          <a:xfrm>
            <a:off x="55974" y="67235"/>
            <a:ext cx="9065608" cy="4923554"/>
          </a:xfrm>
          <a:prstGeom prst="rect">
            <a:avLst/>
          </a:prstGeom>
          <a:solidFill>
            <a:schemeClr val="bg2">
              <a:lumMod val="10000"/>
              <a:alpha val="6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smtClean="0">
              <a:solidFill>
                <a:srgbClr val="FFFFFF"/>
              </a:solidFill>
            </a:endParaRPr>
          </a:p>
        </p:txBody>
      </p:sp>
      <p:grpSp>
        <p:nvGrpSpPr>
          <p:cNvPr id="2" name="Group 5"/>
          <p:cNvGrpSpPr/>
          <p:nvPr userDrawn="1"/>
        </p:nvGrpSpPr>
        <p:grpSpPr bwMode="gray">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2" name="Date Placeholder 3"/>
          <p:cNvSpPr>
            <a:spLocks noGrp="1"/>
          </p:cNvSpPr>
          <p:nvPr>
            <p:ph type="dt" sz="half" idx="2"/>
          </p:nvPr>
        </p:nvSpPr>
        <p:spPr bwMode="gray">
          <a:xfrm>
            <a:off x="3137415" y="4917186"/>
            <a:ext cx="920038" cy="137160"/>
          </a:xfrm>
          <a:prstGeom prst="rect">
            <a:avLst/>
          </a:prstGeom>
        </p:spPr>
        <p:txBody>
          <a:bodyPr vert="horz" wrap="none" lIns="0" tIns="0" rIns="0" bIns="0" rtlCol="0" anchor="ctr" anchorCtr="0">
            <a:noAutofit/>
          </a:bodyPr>
          <a:lstStyle>
            <a:lvl1pPr algn="r" defTabSz="685748" fontAlgn="auto">
              <a:spcBef>
                <a:spcPts val="0"/>
              </a:spcBef>
              <a:spcAft>
                <a:spcPts val="0"/>
              </a:spcAft>
              <a:defRPr sz="600">
                <a:solidFill>
                  <a:schemeClr val="tx1"/>
                </a:solidFill>
              </a:defRPr>
            </a:lvl1pPr>
          </a:lstStyle>
          <a:p>
            <a:fld id="{2FEA922B-34CC-A746-ABF0-D1ED97CD7A6C}" type="datetime1">
              <a:rPr lang="en-US" smtClean="0">
                <a:solidFill>
                  <a:srgbClr val="58595B"/>
                </a:solidFill>
                <a:latin typeface="Calibri"/>
                <a:ea typeface="+mn-ea"/>
              </a:rPr>
              <a:pPr/>
              <a:t>3/19/2019</a:t>
            </a:fld>
            <a:endParaRPr lang="en-US" dirty="0">
              <a:solidFill>
                <a:srgbClr val="58595B"/>
              </a:solidFill>
              <a:latin typeface="Calibri"/>
              <a:ea typeface="+mn-ea"/>
            </a:endParaRPr>
          </a:p>
        </p:txBody>
      </p:sp>
      <p:sp>
        <p:nvSpPr>
          <p:cNvPr id="14" name="Slide Number Placeholder 5"/>
          <p:cNvSpPr>
            <a:spLocks noGrp="1"/>
          </p:cNvSpPr>
          <p:nvPr>
            <p:ph type="sldNum" sz="quarter" idx="4"/>
          </p:nvPr>
        </p:nvSpPr>
        <p:spPr bwMode="gray">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4033555"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2016,</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97868" y="4697730"/>
            <a:ext cx="1219171" cy="445770"/>
          </a:xfrm>
          <a:prstGeom prst="rect">
            <a:avLst/>
          </a:prstGeom>
        </p:spPr>
      </p:pic>
    </p:spTree>
    <p:extLst>
      <p:ext uri="{BB962C8B-B14F-4D97-AF65-F5344CB8AC3E}">
        <p14:creationId xmlns:p14="http://schemas.microsoft.com/office/powerpoint/2010/main" val="291429916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8970" y="554843"/>
            <a:ext cx="8346073" cy="1102519"/>
          </a:xfrm>
        </p:spPr>
        <p:txBody>
          <a:bodyPr/>
          <a:lstStyle>
            <a:lvl1pPr>
              <a:lnSpc>
                <a:spcPct val="80000"/>
              </a:lnSpc>
              <a:defRPr sz="3600"/>
            </a:lvl1pPr>
          </a:lstStyle>
          <a:p>
            <a:r>
              <a:rPr lang="en-US" dirty="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398970" y="2572095"/>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F5B34DB7-7307-4AC0-B4D4-E6C25DD3C11B}"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8970" y="554843"/>
            <a:ext cx="8346073"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dirty="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7ABBB5FA-A4AF-4599-9019-671EE6E3217B}" type="datetime1">
              <a:rPr lang="en-US" smtClean="0"/>
              <a:pPr/>
              <a:t>3/19/2019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 name="Title 1"/>
          <p:cNvSpPr>
            <a:spLocks noGrp="1"/>
          </p:cNvSpPr>
          <p:nvPr>
            <p:ph type="ctrTitle"/>
          </p:nvPr>
        </p:nvSpPr>
        <p:spPr>
          <a:xfrm>
            <a:off x="398964" y="554843"/>
            <a:ext cx="7202776" cy="1102519"/>
          </a:xfrm>
        </p:spPr>
        <p:txBody>
          <a:bodyPr/>
          <a:lstStyle>
            <a:lvl1pPr>
              <a:lnSpc>
                <a:spcPct val="80000"/>
              </a:lnSpc>
              <a:defRPr sz="3600"/>
            </a:lvl1pPr>
          </a:lstStyle>
          <a:p>
            <a:r>
              <a:rPr lang="en-US" dirty="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398964" y="2572095"/>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F642F4DA-E32F-49A5-8E57-F729A73E693B}" type="datetime1">
              <a:rPr lang="en-US" smtClean="0">
                <a:solidFill>
                  <a:srgbClr val="FFFFFF"/>
                </a:solidFill>
              </a:rPr>
              <a:pPr/>
              <a:t>3/19/2019</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solidFill>
                <a:srgbClr val="FFFFFF"/>
              </a:solidFill>
            </a:endParaRPr>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FFFFFF"/>
                </a:solidFill>
                <a:latin typeface="Calibri"/>
                <a:ea typeface="+mn-ea"/>
              </a:rPr>
              <a:t>Copyright © </a:t>
            </a:r>
            <a:r>
              <a:rPr lang="is-IS" sz="600" dirty="0">
                <a:solidFill>
                  <a:srgbClr val="FFFFFF"/>
                </a:solidFill>
                <a:latin typeface="Calibri"/>
                <a:ea typeface="+mn-ea"/>
              </a:rPr>
              <a:t>2017</a:t>
            </a:r>
            <a:r>
              <a:rPr lang="en-US" sz="600" dirty="0">
                <a:solidFill>
                  <a:srgbClr val="FFFFFF"/>
                </a:solidFill>
                <a:latin typeface="Calibri"/>
                <a:ea typeface="+mn-ea"/>
              </a:rPr>
              <a:t>,</a:t>
            </a:r>
            <a:r>
              <a:rPr sz="600" dirty="0">
                <a:solidFill>
                  <a:srgbClr val="FFFFFF"/>
                </a:solidFill>
                <a:latin typeface="Calibri"/>
                <a:ea typeface="+mn-ea"/>
              </a:rPr>
              <a:t> Oracle and/or its affiliates. All rights reserved.  |</a:t>
            </a: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 name="Title 1"/>
          <p:cNvSpPr>
            <a:spLocks noGrp="1"/>
          </p:cNvSpPr>
          <p:nvPr>
            <p:ph type="ctrTitle"/>
          </p:nvPr>
        </p:nvSpPr>
        <p:spPr>
          <a:xfrm>
            <a:off x="398965" y="554843"/>
            <a:ext cx="6859786"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CAF8E0C1-784B-42F3-9A11-2FA281E9FEA2}" type="datetime1">
              <a:rPr lang="en-US" smtClean="0">
                <a:solidFill>
                  <a:srgbClr val="FFFFFF"/>
                </a:solidFill>
              </a:rPr>
              <a:pPr/>
              <a:t>3/19/2019</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13" name="Text Placeholder 12"/>
          <p:cNvSpPr>
            <a:spLocks noGrp="1"/>
          </p:cNvSpPr>
          <p:nvPr>
            <p:ph type="body" sz="quarter" idx="13" hasCustomPrompt="1"/>
          </p:nvPr>
        </p:nvSpPr>
        <p:spPr>
          <a:xfrm>
            <a:off x="398965" y="2572095"/>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pic>
        <p:nvPicPr>
          <p:cNvPr id="14" name="Picture 13"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FFFFFF"/>
                </a:solidFill>
                <a:latin typeface="Calibri"/>
                <a:ea typeface="+mn-ea"/>
              </a:rPr>
              <a:t>Copyright © </a:t>
            </a:r>
            <a:r>
              <a:rPr lang="is-IS" sz="600" dirty="0">
                <a:solidFill>
                  <a:srgbClr val="FFFFFF"/>
                </a:solidFill>
                <a:latin typeface="Calibri"/>
                <a:ea typeface="+mn-ea"/>
              </a:rPr>
              <a:t>2017</a:t>
            </a:r>
            <a:r>
              <a:rPr lang="en-US" sz="600" dirty="0">
                <a:solidFill>
                  <a:srgbClr val="FFFFFF"/>
                </a:solidFill>
                <a:latin typeface="Calibri"/>
                <a:ea typeface="+mn-ea"/>
              </a:rPr>
              <a:t>,</a:t>
            </a:r>
            <a:r>
              <a:rPr sz="600" dirty="0">
                <a:solidFill>
                  <a:srgbClr val="FFFFFF"/>
                </a:solidFill>
                <a:latin typeface="Calibri"/>
                <a:ea typeface="+mn-ea"/>
              </a:rPr>
              <a:t> Oracle and/or its affiliates. All rights reserved.  |</a:t>
            </a:r>
          </a:p>
        </p:txBody>
      </p:sp>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 name="Title 1"/>
          <p:cNvSpPr>
            <a:spLocks noGrp="1"/>
          </p:cNvSpPr>
          <p:nvPr>
            <p:ph type="ctrTitle"/>
          </p:nvPr>
        </p:nvSpPr>
        <p:spPr>
          <a:xfrm>
            <a:off x="398965" y="554843"/>
            <a:ext cx="6859786"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56EFBE6-9301-4B11-B880-3F9516F982B5}" type="datetime1">
              <a:rPr lang="en-US" smtClean="0">
                <a:solidFill>
                  <a:srgbClr val="FFFFFF"/>
                </a:solidFill>
              </a:rPr>
              <a:pPr/>
              <a:t>3/19/2019</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13" name="Text Placeholder 12"/>
          <p:cNvSpPr>
            <a:spLocks noGrp="1"/>
          </p:cNvSpPr>
          <p:nvPr>
            <p:ph type="body" sz="quarter" idx="13" hasCustomPrompt="1"/>
          </p:nvPr>
        </p:nvSpPr>
        <p:spPr>
          <a:xfrm>
            <a:off x="398965" y="2572095"/>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pic>
        <p:nvPicPr>
          <p:cNvPr id="14" name="Picture 13"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5" name="Rectangle 14"/>
          <p:cNvSpPr/>
          <p:nvPr userDrawn="1"/>
        </p:nvSpPr>
        <p:spPr>
          <a:xfrm>
            <a:off x="7369502" y="4057487"/>
            <a:ext cx="1371957" cy="637794"/>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2" tIns="34279" rIns="68552" bIns="34279" numCol="1" spcCol="0" rtlCol="0" fromWordArt="0" anchor="ctr" anchorCtr="0" forceAA="0" compatLnSpc="1">
            <a:prstTxWarp prst="textNoShape">
              <a:avLst/>
            </a:prstTxWarp>
            <a:noAutofit/>
          </a:bodyPr>
          <a:lstStyle/>
          <a:p>
            <a:pPr algn="ctr" defTabSz="685541" fontAlgn="auto">
              <a:lnSpc>
                <a:spcPct val="90000"/>
              </a:lnSpc>
              <a:spcBef>
                <a:spcPts val="0"/>
              </a:spcBef>
              <a:spcAft>
                <a:spcPts val="0"/>
              </a:spcAft>
            </a:pPr>
            <a:endParaRPr lang="en-US" sz="1400" dirty="0">
              <a:solidFill>
                <a:srgbClr val="FFFFFF"/>
              </a:solidFill>
            </a:endParaRPr>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FFFFFF"/>
                </a:solidFill>
                <a:latin typeface="Calibri"/>
                <a:ea typeface="+mn-ea"/>
              </a:rPr>
              <a:t>Copyright © </a:t>
            </a:r>
            <a:r>
              <a:rPr lang="is-IS" sz="600" dirty="0">
                <a:solidFill>
                  <a:srgbClr val="FFFFFF"/>
                </a:solidFill>
                <a:latin typeface="Calibri"/>
                <a:ea typeface="+mn-ea"/>
              </a:rPr>
              <a:t>2017</a:t>
            </a:r>
            <a:r>
              <a:rPr lang="en-US" sz="600" dirty="0">
                <a:solidFill>
                  <a:srgbClr val="FFFFFF"/>
                </a:solidFill>
                <a:latin typeface="Calibri"/>
                <a:ea typeface="+mn-ea"/>
              </a:rPr>
              <a:t>,</a:t>
            </a:r>
            <a:r>
              <a:rPr sz="600" dirty="0">
                <a:solidFill>
                  <a:srgbClr val="FFFFFF"/>
                </a:solidFill>
                <a:latin typeface="Calibri"/>
                <a:ea typeface="+mn-ea"/>
              </a:rPr>
              <a:t> Oracle and/or its affiliates. All rights reserved.  |</a:t>
            </a:r>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398469" y="1143001"/>
            <a:ext cx="8347065" cy="3314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FF1A7B72-3DAD-42A2-9FB0-5A0352D28896}" type="datetime1">
              <a:rPr lang="en-US" smtClean="0">
                <a:solidFill>
                  <a:srgbClr val="5F5F5F"/>
                </a:solidFill>
              </a:rPr>
              <a:pPr/>
              <a:t>3/19/2019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398469" y="1485900"/>
            <a:ext cx="8347065" cy="2971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EAF121C-5CEE-4153-A243-5F4798FC52E9}" type="datetime1">
              <a:rPr lang="en-US" smtClean="0">
                <a:solidFill>
                  <a:srgbClr val="5F5F5F"/>
                </a:solidFill>
              </a:rPr>
              <a:pPr/>
              <a:t>3/19/2019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398970" y="1030312"/>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4" name="Date Placeholder 3"/>
          <p:cNvSpPr>
            <a:spLocks noGrp="1"/>
          </p:cNvSpPr>
          <p:nvPr>
            <p:ph type="dt" sz="half" idx="10"/>
          </p:nvPr>
        </p:nvSpPr>
        <p:spPr/>
        <p:txBody>
          <a:bodyPr/>
          <a:lstStyle/>
          <a:p>
            <a:fld id="{7A066431-C758-4D62-AFFB-4E6A4BA5B4FA}" type="datetime1">
              <a:rPr lang="en-US" smtClean="0">
                <a:solidFill>
                  <a:srgbClr val="5F5F5F"/>
                </a:solidFill>
              </a:rPr>
              <a:pPr/>
              <a:t>3/19/2019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097497"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6" y="63501"/>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130685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3" y="1950243"/>
            <a:ext cx="8346074" cy="1028700"/>
          </a:xfrm>
        </p:spPr>
        <p:txBody>
          <a:bodyPr anchor="b"/>
          <a:lstStyle>
            <a:lvl1pPr algn="l">
              <a:lnSpc>
                <a:spcPct val="80000"/>
              </a:lnSpc>
              <a:defRPr sz="3600" b="0" cap="none" baseline="0"/>
            </a:lvl1pPr>
          </a:lstStyle>
          <a:p>
            <a:r>
              <a:rPr lang="en-US"/>
              <a:t>Click to edit Master title style</a:t>
            </a:r>
            <a:endParaRPr/>
          </a:p>
        </p:txBody>
      </p:sp>
      <p:sp>
        <p:nvSpPr>
          <p:cNvPr id="3" name="Text Placeholder 2"/>
          <p:cNvSpPr>
            <a:spLocks noGrp="1"/>
          </p:cNvSpPr>
          <p:nvPr>
            <p:ph type="body" idx="1"/>
          </p:nvPr>
        </p:nvSpPr>
        <p:spPr>
          <a:xfrm>
            <a:off x="398963" y="3028949"/>
            <a:ext cx="8346074" cy="685800"/>
          </a:xfrm>
        </p:spPr>
        <p:txBody>
          <a:bodyPr anchor="t">
            <a:noAutofit/>
          </a:bodyPr>
          <a:lstStyle>
            <a:lvl1pPr marL="0" indent="0">
              <a:spcBef>
                <a:spcPts val="0"/>
              </a:spcBef>
              <a:buNone/>
              <a:defRPr sz="1800" b="1">
                <a:solidFill>
                  <a:schemeClr val="tx1"/>
                </a:solidFill>
              </a:defRPr>
            </a:lvl1pPr>
            <a:lvl2pPr marL="342769" indent="0">
              <a:buNone/>
              <a:defRPr sz="1400">
                <a:solidFill>
                  <a:schemeClr val="tx1">
                    <a:tint val="75000"/>
                  </a:schemeClr>
                </a:solidFill>
              </a:defRPr>
            </a:lvl2pPr>
            <a:lvl3pPr marL="685541" indent="0">
              <a:buNone/>
              <a:defRPr sz="1200">
                <a:solidFill>
                  <a:schemeClr val="tx1">
                    <a:tint val="75000"/>
                  </a:schemeClr>
                </a:solidFill>
              </a:defRPr>
            </a:lvl3pPr>
            <a:lvl4pPr marL="1028312" indent="0">
              <a:buNone/>
              <a:defRPr sz="1100">
                <a:solidFill>
                  <a:schemeClr val="tx1">
                    <a:tint val="75000"/>
                  </a:schemeClr>
                </a:solidFill>
              </a:defRPr>
            </a:lvl4pPr>
            <a:lvl5pPr marL="1371088" indent="0">
              <a:buNone/>
              <a:defRPr sz="1100">
                <a:solidFill>
                  <a:schemeClr val="tx1">
                    <a:tint val="75000"/>
                  </a:schemeClr>
                </a:solidFill>
              </a:defRPr>
            </a:lvl5pPr>
            <a:lvl6pPr marL="1713856" indent="0">
              <a:buNone/>
              <a:defRPr sz="1100">
                <a:solidFill>
                  <a:schemeClr val="tx1">
                    <a:tint val="75000"/>
                  </a:schemeClr>
                </a:solidFill>
              </a:defRPr>
            </a:lvl6pPr>
            <a:lvl7pPr marL="2056628" indent="0">
              <a:buNone/>
              <a:defRPr sz="1100">
                <a:solidFill>
                  <a:schemeClr val="tx1">
                    <a:tint val="75000"/>
                  </a:schemeClr>
                </a:solidFill>
              </a:defRPr>
            </a:lvl7pPr>
            <a:lvl8pPr marL="2399400" indent="0">
              <a:buNone/>
              <a:defRPr sz="1100">
                <a:solidFill>
                  <a:schemeClr val="tx1">
                    <a:tint val="75000"/>
                  </a:schemeClr>
                </a:solidFill>
              </a:defRPr>
            </a:lvl8pPr>
            <a:lvl9pPr marL="2742171"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C1B7BD-3B22-4364-B728-6F09D01CC967}" type="datetime1">
              <a:rPr lang="en-US" smtClean="0">
                <a:solidFill>
                  <a:srgbClr val="5F5F5F"/>
                </a:solidFill>
              </a:rPr>
              <a:pPr/>
              <a:t>3/19/2019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grpSp>
        <p:nvGrpSpPr>
          <p:cNvPr id="7" name="Group 6"/>
          <p:cNvGrpSpPr/>
          <p:nvPr/>
        </p:nvGrpSpPr>
        <p:grpSpPr bwMode="gray">
          <a:xfrm>
            <a:off x="-215" y="0"/>
            <a:ext cx="9144430" cy="51435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2" name="Title 1"/>
          <p:cNvSpPr>
            <a:spLocks noGrp="1"/>
          </p:cNvSpPr>
          <p:nvPr>
            <p:ph type="title"/>
          </p:nvPr>
        </p:nvSpPr>
        <p:spPr>
          <a:xfrm>
            <a:off x="398963" y="1950243"/>
            <a:ext cx="8346074" cy="1028700"/>
          </a:xfrm>
        </p:spPr>
        <p:txBody>
          <a:bodyPr anchor="b"/>
          <a:lstStyle>
            <a:lvl1pPr algn="l">
              <a:lnSpc>
                <a:spcPct val="80000"/>
              </a:lnSpc>
              <a:defRPr sz="3600" b="0" cap="none" baseline="0"/>
            </a:lvl1pPr>
          </a:lstStyle>
          <a:p>
            <a:r>
              <a:rPr lang="en-US"/>
              <a:t>Click to edit Master title style</a:t>
            </a:r>
            <a:endParaRPr dirty="0"/>
          </a:p>
        </p:txBody>
      </p:sp>
      <p:sp>
        <p:nvSpPr>
          <p:cNvPr id="3" name="Text Placeholder 2"/>
          <p:cNvSpPr>
            <a:spLocks noGrp="1"/>
          </p:cNvSpPr>
          <p:nvPr>
            <p:ph type="body" idx="1"/>
          </p:nvPr>
        </p:nvSpPr>
        <p:spPr>
          <a:xfrm>
            <a:off x="398963" y="3028949"/>
            <a:ext cx="8346074" cy="685800"/>
          </a:xfrm>
        </p:spPr>
        <p:txBody>
          <a:bodyPr anchor="t">
            <a:noAutofit/>
          </a:bodyPr>
          <a:lstStyle>
            <a:lvl1pPr marL="0" indent="0">
              <a:spcBef>
                <a:spcPts val="0"/>
              </a:spcBef>
              <a:buNone/>
              <a:defRPr sz="1800" b="1">
                <a:solidFill>
                  <a:schemeClr val="tx1"/>
                </a:solidFill>
              </a:defRPr>
            </a:lvl1pPr>
            <a:lvl2pPr marL="342769" indent="0">
              <a:buNone/>
              <a:defRPr sz="1400">
                <a:solidFill>
                  <a:schemeClr val="tx1">
                    <a:tint val="75000"/>
                  </a:schemeClr>
                </a:solidFill>
              </a:defRPr>
            </a:lvl2pPr>
            <a:lvl3pPr marL="685541" indent="0">
              <a:buNone/>
              <a:defRPr sz="1200">
                <a:solidFill>
                  <a:schemeClr val="tx1">
                    <a:tint val="75000"/>
                  </a:schemeClr>
                </a:solidFill>
              </a:defRPr>
            </a:lvl3pPr>
            <a:lvl4pPr marL="1028312" indent="0">
              <a:buNone/>
              <a:defRPr sz="1100">
                <a:solidFill>
                  <a:schemeClr val="tx1">
                    <a:tint val="75000"/>
                  </a:schemeClr>
                </a:solidFill>
              </a:defRPr>
            </a:lvl4pPr>
            <a:lvl5pPr marL="1371088" indent="0">
              <a:buNone/>
              <a:defRPr sz="1100">
                <a:solidFill>
                  <a:schemeClr val="tx1">
                    <a:tint val="75000"/>
                  </a:schemeClr>
                </a:solidFill>
              </a:defRPr>
            </a:lvl5pPr>
            <a:lvl6pPr marL="1713856" indent="0">
              <a:buNone/>
              <a:defRPr sz="1100">
                <a:solidFill>
                  <a:schemeClr val="tx1">
                    <a:tint val="75000"/>
                  </a:schemeClr>
                </a:solidFill>
              </a:defRPr>
            </a:lvl6pPr>
            <a:lvl7pPr marL="2056628" indent="0">
              <a:buNone/>
              <a:defRPr sz="1100">
                <a:solidFill>
                  <a:schemeClr val="tx1">
                    <a:tint val="75000"/>
                  </a:schemeClr>
                </a:solidFill>
              </a:defRPr>
            </a:lvl7pPr>
            <a:lvl8pPr marL="2399400" indent="0">
              <a:buNone/>
              <a:defRPr sz="1100">
                <a:solidFill>
                  <a:schemeClr val="tx1">
                    <a:tint val="75000"/>
                  </a:schemeClr>
                </a:solidFill>
              </a:defRPr>
            </a:lvl8pPr>
            <a:lvl9pPr marL="2742171"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2A5B13B-22D4-4B01-8300-61489632F580}"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5" y="1428750"/>
            <a:ext cx="3601389" cy="1234440"/>
          </a:xfrm>
        </p:spPr>
        <p:txBody>
          <a:bodyPr anchor="b"/>
          <a:lstStyle>
            <a:lvl1pPr algn="l">
              <a:lnSpc>
                <a:spcPct val="80000"/>
              </a:lnSpc>
              <a:defRPr sz="3600" b="0"/>
            </a:lvl1pPr>
          </a:lstStyle>
          <a:p>
            <a:r>
              <a:rPr lang="en-US" dirty="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dirty="0"/>
              <a:t>Click icon to add picture</a:t>
            </a:r>
            <a:endParaRPr dirty="0"/>
          </a:p>
        </p:txBody>
      </p:sp>
      <p:sp>
        <p:nvSpPr>
          <p:cNvPr id="4" name="Text Placeholder 3"/>
          <p:cNvSpPr>
            <a:spLocks noGrp="1"/>
          </p:cNvSpPr>
          <p:nvPr>
            <p:ph type="body" sz="half" idx="2"/>
          </p:nvPr>
        </p:nvSpPr>
        <p:spPr>
          <a:xfrm>
            <a:off x="398974" y="2743200"/>
            <a:ext cx="3601387" cy="1234440"/>
          </a:xfrm>
        </p:spPr>
        <p:txBody>
          <a:bodyPr>
            <a:noAutofit/>
          </a:bodyPr>
          <a:lstStyle>
            <a:lvl1pPr marL="0" indent="0">
              <a:spcBef>
                <a:spcPts val="0"/>
              </a:spcBef>
              <a:buNone/>
              <a:defRPr sz="1800" b="1"/>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1602574-BA69-4F63-9B2B-EB53615A4E83}"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0331619-27C8-476F-8FD9-DFA963536AAA}"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1714947" y="1371600"/>
            <a:ext cx="2606719" cy="2880360"/>
          </a:xfrm>
          <a:solidFill>
            <a:schemeClr val="bg2"/>
          </a:solidFill>
        </p:spPr>
        <p:txBody>
          <a:bodyPr tIns="68552">
            <a:noAutofit/>
          </a:bodyPr>
          <a:lstStyle>
            <a:lvl1pPr marL="0" indent="0" algn="ctr">
              <a:spcBef>
                <a:spcPts val="0"/>
              </a:spcBef>
              <a:buNone/>
              <a:defRPr sz="14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4527459" y="1371599"/>
            <a:ext cx="4217577" cy="2880360"/>
          </a:xfrm>
        </p:spPr>
        <p:txBody>
          <a:bodyPr anchor="ctr" anchorCtr="0"/>
          <a:lstStyle>
            <a:lvl1pPr>
              <a:spcBef>
                <a:spcPts val="0"/>
              </a:spcBef>
              <a:spcAft>
                <a:spcPts val="600"/>
              </a:spcAft>
              <a:buClr>
                <a:schemeClr val="bg1"/>
              </a:buClr>
              <a:defRPr b="1"/>
            </a:lvl1pPr>
            <a:lvl2pPr marL="171388">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388" indent="-171388"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9" y="3143250"/>
            <a:ext cx="6115452" cy="571500"/>
          </a:xfrm>
        </p:spPr>
        <p:txBody>
          <a:bodyPr>
            <a:noAutofit/>
          </a:bodyPr>
          <a:lstStyle>
            <a:lvl1pPr marL="218996" indent="-218996">
              <a:spcBef>
                <a:spcPts val="0"/>
              </a:spcBef>
              <a:buClr>
                <a:schemeClr val="tx1"/>
              </a:buClr>
              <a:buFont typeface="Arial" panose="020B0604020202020204" pitchFamily="34" charset="0"/>
              <a:buChar char="–"/>
              <a:defRPr sz="18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dirty="0"/>
              <a:t>Click to add Name, Title, Company</a:t>
            </a:r>
          </a:p>
        </p:txBody>
      </p:sp>
      <p:sp>
        <p:nvSpPr>
          <p:cNvPr id="5" name="Date Placeholder 4"/>
          <p:cNvSpPr>
            <a:spLocks noGrp="1"/>
          </p:cNvSpPr>
          <p:nvPr>
            <p:ph type="dt" sz="half" idx="10"/>
          </p:nvPr>
        </p:nvSpPr>
        <p:spPr/>
        <p:txBody>
          <a:bodyPr/>
          <a:lstStyle/>
          <a:p>
            <a:fld id="{D985CF44-F587-4FAE-AFAF-5648AEB74045}"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388" indent="-171388"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9" y="3143250"/>
            <a:ext cx="6115452" cy="571500"/>
          </a:xfrm>
        </p:spPr>
        <p:txBody>
          <a:bodyPr>
            <a:noAutofit/>
          </a:bodyPr>
          <a:lstStyle>
            <a:lvl1pPr marL="218996" indent="-218996">
              <a:spcBef>
                <a:spcPts val="0"/>
              </a:spcBef>
              <a:buClr>
                <a:schemeClr val="tx1"/>
              </a:buClr>
              <a:buFont typeface="Arial" panose="020B0604020202020204" pitchFamily="34" charset="0"/>
              <a:buChar char="–"/>
              <a:defRPr sz="18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dirty="0"/>
              <a:t>Click to add Name, Title, Company</a:t>
            </a:r>
          </a:p>
        </p:txBody>
      </p:sp>
      <p:sp>
        <p:nvSpPr>
          <p:cNvPr id="5" name="Date Placeholder 4"/>
          <p:cNvSpPr>
            <a:spLocks noGrp="1"/>
          </p:cNvSpPr>
          <p:nvPr>
            <p:ph type="dt" sz="half" idx="10"/>
          </p:nvPr>
        </p:nvSpPr>
        <p:spPr/>
        <p:txBody>
          <a:bodyPr/>
          <a:lstStyle/>
          <a:p>
            <a:fld id="{6F1F41A4-AB47-4DFA-A1C5-5C5AA412D3F9}"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noChangeAspect="1"/>
          </p:cNvSpPr>
          <p:nvPr>
            <p:ph type="pic" sz="quarter" idx="14" hasCustomPrompt="1"/>
          </p:nvPr>
        </p:nvSpPr>
        <p:spPr>
          <a:xfrm>
            <a:off x="398963" y="1428750"/>
            <a:ext cx="1646348" cy="2304288"/>
          </a:xfrm>
          <a:solidFill>
            <a:schemeClr val="bg2"/>
          </a:solidFill>
        </p:spPr>
        <p:txBody>
          <a:bodyPr tIns="68552">
            <a:noAutofit/>
          </a:bodyPr>
          <a:lstStyle>
            <a:lvl1pPr marL="0" indent="0" algn="ctr">
              <a:spcBef>
                <a:spcPts val="0"/>
              </a:spcBef>
              <a:buNone/>
              <a:defRPr sz="14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9" y="1143001"/>
            <a:ext cx="4058706"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6" y="1143001"/>
            <a:ext cx="4058705"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41ED0DD-C328-4AC2-B1B1-C42C01B5F437}"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268642"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7EEF503-26F7-4B5F-B831-3CC9284601AC}"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9" y="1143012"/>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6" y="1143012"/>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D411DD-762B-4BED-B5D0-8CA7EE6283F6}"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2"/>
          <p:cNvSpPr>
            <a:spLocks noGrp="1"/>
          </p:cNvSpPr>
          <p:nvPr>
            <p:ph sz="half" idx="13"/>
          </p:nvPr>
        </p:nvSpPr>
        <p:spPr>
          <a:xfrm>
            <a:off x="398969" y="2857512"/>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4686336" y="2857512"/>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EB3D84-1A55-45A6-B93A-45077CC98FAA}"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90" y="1143001"/>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dirty="0"/>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7" y="1143001"/>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dirty="0"/>
              <a:t>Click to edit Master text styles</a:t>
            </a:r>
          </a:p>
        </p:txBody>
      </p:sp>
      <p:sp>
        <p:nvSpPr>
          <p:cNvPr id="17" name="Text Placeholder 11"/>
          <p:cNvSpPr>
            <a:spLocks noGrp="1"/>
          </p:cNvSpPr>
          <p:nvPr>
            <p:ph type="body" sz="quarter" idx="17"/>
          </p:nvPr>
        </p:nvSpPr>
        <p:spPr>
          <a:xfrm>
            <a:off x="1828090" y="2948940"/>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a:t>Click to edit Master text styles</a:t>
            </a:r>
          </a:p>
        </p:txBody>
      </p:sp>
      <p:sp>
        <p:nvSpPr>
          <p:cNvPr id="18" name="Text Placeholder 11"/>
          <p:cNvSpPr>
            <a:spLocks noGrp="1"/>
          </p:cNvSpPr>
          <p:nvPr>
            <p:ph type="body" sz="quarter" idx="18"/>
          </p:nvPr>
        </p:nvSpPr>
        <p:spPr>
          <a:xfrm>
            <a:off x="6115457" y="2948940"/>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a:t>Click to 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432591"/>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02460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87" y="1143000"/>
            <a:ext cx="4115872" cy="2057400"/>
          </a:xfrm>
        </p:spPr>
        <p:txBody>
          <a:bodyPr anchor="ctr">
            <a:noAutofit/>
          </a:bodyPr>
          <a:lstStyle>
            <a:lvl1pPr marL="0" indent="0">
              <a:spcBef>
                <a:spcPts val="900"/>
              </a:spcBef>
              <a:buFont typeface="Arial" panose="020B0604020202020204" pitchFamily="34" charset="0"/>
              <a:buNone/>
              <a:defRPr sz="21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6C2DD3A-FB2D-4AEA-BA19-9BA16B6B8A70}"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hasCustomPrompt="1"/>
          </p:nvPr>
        </p:nvSpPr>
        <p:spPr>
          <a:xfrm>
            <a:off x="570457" y="1143000"/>
            <a:ext cx="3058322" cy="2057400"/>
          </a:xfrm>
        </p:spPr>
        <p:txBody>
          <a:bodyPr anchor="ctr"/>
          <a:lstStyle>
            <a:lvl1pPr algn="r">
              <a:defRPr sz="125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769" indent="0">
              <a:buNone/>
              <a:defRPr sz="1500" b="1"/>
            </a:lvl2pPr>
            <a:lvl3pPr marL="685541" indent="0">
              <a:buNone/>
              <a:defRPr sz="1400" b="1"/>
            </a:lvl3pPr>
            <a:lvl4pPr marL="1028312" indent="0">
              <a:buNone/>
              <a:defRPr sz="1200" b="1"/>
            </a:lvl4pPr>
            <a:lvl5pPr marL="1371088" indent="0">
              <a:buNone/>
              <a:defRPr sz="1200" b="1"/>
            </a:lvl5pPr>
            <a:lvl6pPr marL="1713856" indent="0">
              <a:buNone/>
              <a:defRPr sz="1200" b="1"/>
            </a:lvl6pPr>
            <a:lvl7pPr marL="2056628" indent="0">
              <a:buNone/>
              <a:defRPr sz="1200" b="1"/>
            </a:lvl7pPr>
            <a:lvl8pPr marL="2399400" indent="0">
              <a:buNone/>
              <a:defRPr sz="1200" b="1"/>
            </a:lvl8pPr>
            <a:lvl9pPr marL="2742171"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769" indent="0">
              <a:buNone/>
              <a:defRPr sz="1500" b="1"/>
            </a:lvl2pPr>
            <a:lvl3pPr marL="685541" indent="0">
              <a:buNone/>
              <a:defRPr sz="1400" b="1"/>
            </a:lvl3pPr>
            <a:lvl4pPr marL="1028312" indent="0">
              <a:buNone/>
              <a:defRPr sz="1200" b="1"/>
            </a:lvl4pPr>
            <a:lvl5pPr marL="1371088" indent="0">
              <a:buNone/>
              <a:defRPr sz="1200" b="1"/>
            </a:lvl5pPr>
            <a:lvl6pPr marL="1713856" indent="0">
              <a:buNone/>
              <a:defRPr sz="1200" b="1"/>
            </a:lvl6pPr>
            <a:lvl7pPr marL="2056628" indent="0">
              <a:buNone/>
              <a:defRPr sz="1200" b="1"/>
            </a:lvl7pPr>
            <a:lvl8pPr marL="2399400" indent="0">
              <a:buNone/>
              <a:defRPr sz="1200" b="1"/>
            </a:lvl8pPr>
            <a:lvl9pPr marL="2742171"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80666EA-5045-426F-93FA-B4496107EA3B}" type="datetime1">
              <a:rPr lang="en-US" smtClean="0">
                <a:solidFill>
                  <a:srgbClr val="5F5F5F"/>
                </a:solidFill>
              </a:rPr>
              <a:pPr/>
              <a:t>3/19/2019</a:t>
            </a:fld>
            <a:endParaRPr dirty="0">
              <a:solidFill>
                <a:srgbClr val="5F5F5F"/>
              </a:solidFill>
            </a:endParaRPr>
          </a:p>
        </p:txBody>
      </p:sp>
      <p:sp>
        <p:nvSpPr>
          <p:cNvPr id="8" name="Footer Placeholder 7"/>
          <p:cNvSpPr>
            <a:spLocks noGrp="1"/>
          </p:cNvSpPr>
          <p:nvPr>
            <p:ph type="ftr" sz="quarter" idx="11"/>
          </p:nvPr>
        </p:nvSpPr>
        <p:spPr/>
        <p:txBody>
          <a:bodyPr/>
          <a:lstStyle/>
          <a:p>
            <a:endParaRPr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4D7D10-F4BB-4AD4-8B76-12FCB2A0BADF}" type="datetime1">
              <a:rPr lang="en-US" smtClean="0">
                <a:solidFill>
                  <a:srgbClr val="5F5F5F"/>
                </a:solidFill>
              </a:rPr>
              <a:pPr/>
              <a:t>3/19/2019</a:t>
            </a:fld>
            <a:endParaRPr dirty="0">
              <a:solidFill>
                <a:srgbClr val="5F5F5F"/>
              </a:solidFill>
            </a:endParaRPr>
          </a:p>
        </p:txBody>
      </p:sp>
      <p:sp>
        <p:nvSpPr>
          <p:cNvPr id="4" name="Footer Placeholder 3"/>
          <p:cNvSpPr>
            <a:spLocks noGrp="1"/>
          </p:cNvSpPr>
          <p:nvPr>
            <p:ph type="ftr" sz="quarter" idx="11"/>
          </p:nvPr>
        </p:nvSpPr>
        <p:spPr/>
        <p:txBody>
          <a:bodyPr/>
          <a:lstStyle/>
          <a:p>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1457E6-C24B-47A0-A017-4462DF84391C}" type="datetime1">
              <a:rPr lang="en-US" smtClean="0">
                <a:solidFill>
                  <a:srgbClr val="5F5F5F"/>
                </a:solidFill>
              </a:rPr>
              <a:pPr/>
              <a:t>3/19/2019</a:t>
            </a:fld>
            <a:endParaRPr dirty="0">
              <a:solidFill>
                <a:srgbClr val="5F5F5F"/>
              </a:solidFill>
            </a:endParaRPr>
          </a:p>
        </p:txBody>
      </p:sp>
      <p:sp>
        <p:nvSpPr>
          <p:cNvPr id="4" name="Footer Placeholder 3"/>
          <p:cNvSpPr>
            <a:spLocks noGrp="1"/>
          </p:cNvSpPr>
          <p:nvPr>
            <p:ph type="ftr" sz="quarter" idx="11"/>
          </p:nvPr>
        </p:nvSpPr>
        <p:spPr/>
        <p:txBody>
          <a:bodyPr/>
          <a:lstStyle/>
          <a:p>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6" name="Text Placeholder 12"/>
          <p:cNvSpPr>
            <a:spLocks noGrp="1"/>
          </p:cNvSpPr>
          <p:nvPr>
            <p:ph type="body" sz="quarter" idx="13" hasCustomPrompt="1"/>
          </p:nvPr>
        </p:nvSpPr>
        <p:spPr>
          <a:xfrm>
            <a:off x="398964" y="1030312"/>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7AD6A6-E0FB-4965-A59F-8D794B49AE37}"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0" y="1143000"/>
            <a:ext cx="5830931"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584681" y="1143001"/>
            <a:ext cx="2229430" cy="3314700"/>
          </a:xfrm>
        </p:spPr>
        <p:txBody>
          <a:bodyPr>
            <a:noAutofit/>
          </a:bodyPr>
          <a:lstStyle>
            <a:lvl1pPr marL="0" indent="0">
              <a:buNone/>
              <a:defRPr sz="15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DA0EE36-EFE0-4384-9C90-D7E810D3D994}"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9" y="1143000"/>
            <a:ext cx="4573190" cy="3312544"/>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dirty="0"/>
              <a:t>Click icon to add picture</a:t>
            </a:r>
            <a:endParaRPr dirty="0"/>
          </a:p>
        </p:txBody>
      </p:sp>
      <p:sp>
        <p:nvSpPr>
          <p:cNvPr id="4" name="Text Placeholder 3"/>
          <p:cNvSpPr>
            <a:spLocks noGrp="1"/>
          </p:cNvSpPr>
          <p:nvPr>
            <p:ph type="body" sz="half" idx="2"/>
          </p:nvPr>
        </p:nvSpPr>
        <p:spPr>
          <a:xfrm>
            <a:off x="5257985" y="1143000"/>
            <a:ext cx="3487059" cy="3314700"/>
          </a:xfrm>
        </p:spPr>
        <p:txBody>
          <a:bodyPr>
            <a:noAutofit/>
          </a:bodyPr>
          <a:lstStyle>
            <a:lvl1pPr marL="0" indent="0">
              <a:buNone/>
              <a:defRPr sz="15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4D2EC4D-693D-4564-A143-BF04B0E12C88}"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398965" y="3829050"/>
            <a:ext cx="4058708" cy="628650"/>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97524FA-5EDD-476A-A52D-4D9CED36E077}"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10" name="Text Placeholder 3"/>
          <p:cNvSpPr>
            <a:spLocks noGrp="1"/>
          </p:cNvSpPr>
          <p:nvPr>
            <p:ph type="body" sz="half" idx="14"/>
          </p:nvPr>
        </p:nvSpPr>
        <p:spPr>
          <a:xfrm>
            <a:off x="4686330" y="3829050"/>
            <a:ext cx="4058708" cy="628650"/>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398964" y="3526049"/>
            <a:ext cx="2606719" cy="931653"/>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D867DE33-F2B7-463C-81A4-BE110A21306C}"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3268642" y="1143000"/>
            <a:ext cx="2606719" cy="228600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10" name="Text Placeholder 3"/>
          <p:cNvSpPr>
            <a:spLocks noGrp="1"/>
          </p:cNvSpPr>
          <p:nvPr>
            <p:ph type="body" sz="half" idx="14"/>
          </p:nvPr>
        </p:nvSpPr>
        <p:spPr>
          <a:xfrm>
            <a:off x="3268642" y="3526049"/>
            <a:ext cx="2606719" cy="931653"/>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14" name="Text Placeholder 3"/>
          <p:cNvSpPr>
            <a:spLocks noGrp="1"/>
          </p:cNvSpPr>
          <p:nvPr>
            <p:ph type="body" sz="half" idx="16"/>
          </p:nvPr>
        </p:nvSpPr>
        <p:spPr>
          <a:xfrm>
            <a:off x="6138317" y="3526049"/>
            <a:ext cx="2606719" cy="931653"/>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38303" y="1142128"/>
            <a:ext cx="4872794" cy="3425567"/>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28221" y="1370899"/>
            <a:ext cx="1381017" cy="2915354"/>
          </a:xfrm>
          <a:prstGeom prst="rect">
            <a:avLst/>
          </a:prstGeom>
        </p:spPr>
      </p:pic>
      <p:sp>
        <p:nvSpPr>
          <p:cNvPr id="3" name="Picture Placeholder 2"/>
          <p:cNvSpPr>
            <a:spLocks noGrp="1"/>
          </p:cNvSpPr>
          <p:nvPr>
            <p:ph type="pic" idx="1"/>
          </p:nvPr>
        </p:nvSpPr>
        <p:spPr bwMode="gray">
          <a:xfrm>
            <a:off x="1417210" y="1773437"/>
            <a:ext cx="1214182" cy="2125263"/>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A8E90048-7284-41B6-B337-A72767331361}"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3400121" y="1387673"/>
            <a:ext cx="3936040" cy="2977158"/>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485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0551" y="710294"/>
            <a:ext cx="5820050" cy="4091487"/>
          </a:xfrm>
          <a:prstGeom prst="rect">
            <a:avLst/>
          </a:prstGeom>
        </p:spPr>
      </p:pic>
      <p:sp>
        <p:nvSpPr>
          <p:cNvPr id="5" name="Date Placeholder 4"/>
          <p:cNvSpPr>
            <a:spLocks noGrp="1"/>
          </p:cNvSpPr>
          <p:nvPr>
            <p:ph type="dt" sz="half" idx="10"/>
          </p:nvPr>
        </p:nvSpPr>
        <p:spPr/>
        <p:txBody>
          <a:bodyPr/>
          <a:lstStyle/>
          <a:p>
            <a:fld id="{B2CCB18B-0392-4EE1-817E-2A1695729F0F}"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271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4312999" y="834735"/>
            <a:ext cx="4505285" cy="3426460"/>
          </a:xfrm>
          <a:prstGeom prst="rect">
            <a:avLst/>
          </a:prstGeom>
        </p:spPr>
      </p:pic>
      <p:sp>
        <p:nvSpPr>
          <p:cNvPr id="2" name="Title 1"/>
          <p:cNvSpPr>
            <a:spLocks noGrp="1"/>
          </p:cNvSpPr>
          <p:nvPr>
            <p:ph type="title"/>
          </p:nvPr>
        </p:nvSpPr>
        <p:spPr>
          <a:xfrm>
            <a:off x="398964" y="304800"/>
            <a:ext cx="4458861" cy="666750"/>
          </a:xfrm>
        </p:spPr>
        <p:txBody>
          <a:bodyPr anchor="b"/>
          <a:lstStyle>
            <a:lvl1pPr algn="l">
              <a:defRPr sz="2700" b="0"/>
            </a:lvl1pPr>
          </a:lstStyle>
          <a:p>
            <a:r>
              <a:rPr lang="en-US" dirty="0"/>
              <a:t>Click to edit Master title style</a:t>
            </a:r>
            <a:endParaRPr dirty="0"/>
          </a:p>
        </p:txBody>
      </p:sp>
      <p:sp>
        <p:nvSpPr>
          <p:cNvPr id="5" name="Date Placeholder 4"/>
          <p:cNvSpPr>
            <a:spLocks noGrp="1"/>
          </p:cNvSpPr>
          <p:nvPr>
            <p:ph type="dt" sz="half" idx="10"/>
          </p:nvPr>
        </p:nvSpPr>
        <p:spPr/>
        <p:txBody>
          <a:bodyPr/>
          <a:lstStyle/>
          <a:p>
            <a:fld id="{084506C1-CA6C-4CCB-937A-E33D379ADFBC}"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5062079" y="759859"/>
            <a:ext cx="2972377" cy="3939261"/>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71389" y="1428755"/>
            <a:ext cx="1381017"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dirty="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0400" y="1508364"/>
            <a:ext cx="1365097" cy="2642140"/>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82321" y="1188994"/>
            <a:ext cx="4373114" cy="3080462"/>
          </a:xfrm>
          <a:prstGeom prst="rect">
            <a:avLst/>
          </a:prstGeom>
        </p:spPr>
      </p:pic>
      <p:sp>
        <p:nvSpPr>
          <p:cNvPr id="3" name="Picture Placeholder 2"/>
          <p:cNvSpPr>
            <a:spLocks noGrp="1"/>
          </p:cNvSpPr>
          <p:nvPr>
            <p:ph type="pic" idx="1"/>
          </p:nvPr>
        </p:nvSpPr>
        <p:spPr bwMode="gray">
          <a:xfrm>
            <a:off x="1433002" y="1773437"/>
            <a:ext cx="1179883" cy="2125263"/>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90010872-2833-40C4-A833-31B6B68B916C}"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3400125" y="1481328"/>
            <a:ext cx="3937517" cy="2496312"/>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4420506" y="1126601"/>
            <a:ext cx="4255519" cy="3088798"/>
          </a:xfrm>
          <a:prstGeom prst="rect">
            <a:avLst/>
          </a:prstGeom>
        </p:spPr>
      </p:pic>
      <p:sp>
        <p:nvSpPr>
          <p:cNvPr id="2" name="Title 1"/>
          <p:cNvSpPr>
            <a:spLocks noGrp="1"/>
          </p:cNvSpPr>
          <p:nvPr>
            <p:ph type="title"/>
          </p:nvPr>
        </p:nvSpPr>
        <p:spPr>
          <a:xfrm>
            <a:off x="398964" y="304800"/>
            <a:ext cx="4458861" cy="666750"/>
          </a:xfrm>
        </p:spPr>
        <p:txBody>
          <a:bodyPr anchor="b"/>
          <a:lstStyle>
            <a:lvl1pPr algn="l">
              <a:defRPr sz="2700" b="0"/>
            </a:lvl1pPr>
          </a:lstStyle>
          <a:p>
            <a:r>
              <a:rPr lang="en-US" dirty="0"/>
              <a:t>Click to edit Master title style</a:t>
            </a:r>
            <a:endParaRPr dirty="0"/>
          </a:p>
        </p:txBody>
      </p:sp>
      <p:sp>
        <p:nvSpPr>
          <p:cNvPr id="5" name="Date Placeholder 4"/>
          <p:cNvSpPr>
            <a:spLocks noGrp="1"/>
          </p:cNvSpPr>
          <p:nvPr>
            <p:ph type="dt" sz="half" idx="10"/>
          </p:nvPr>
        </p:nvSpPr>
        <p:spPr/>
        <p:txBody>
          <a:bodyPr/>
          <a:lstStyle/>
          <a:p>
            <a:fld id="{28B78B74-EF92-4A97-90BD-D24E67A14AEB}" type="datetime1">
              <a:rPr lang="en-US" smtClean="0">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5297658" y="759859"/>
            <a:ext cx="2485822" cy="3939261"/>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78248" y="1572291"/>
            <a:ext cx="1365097" cy="2642140"/>
          </a:xfrm>
          <a:prstGeom prst="rect">
            <a:avLst/>
          </a:prstGeom>
        </p:spPr>
      </p:pic>
      <p:sp>
        <p:nvSpPr>
          <p:cNvPr id="20" name="Picture Placeholder 2"/>
          <p:cNvSpPr>
            <a:spLocks noGrp="1"/>
          </p:cNvSpPr>
          <p:nvPr>
            <p:ph type="pic" idx="1"/>
          </p:nvPr>
        </p:nvSpPr>
        <p:spPr bwMode="gray">
          <a:xfrm>
            <a:off x="3070851" y="1837367"/>
            <a:ext cx="1179883" cy="2125263"/>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grpSp>
        <p:nvGrpSpPr>
          <p:cNvPr id="2" name="Group 1"/>
          <p:cNvGrpSpPr/>
          <p:nvPr/>
        </p:nvGrpSpPr>
        <p:grpSpPr>
          <a:xfrm>
            <a:off x="1" y="0"/>
            <a:ext cx="9144430" cy="51435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71F67DB6-2221-4C55-BECD-784D5397AC79}" type="datetime1">
              <a:rPr lang="en-US" smtClean="0"/>
              <a:pPr/>
              <a:t>3/19/2019</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570463" y="2000249"/>
            <a:ext cx="377288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sp>
        <p:nvSpPr>
          <p:cNvPr id="3" name="Title 2"/>
          <p:cNvSpPr>
            <a:spLocks noGrp="1"/>
          </p:cNvSpPr>
          <p:nvPr>
            <p:ph type="title" hasCustomPrompt="1"/>
          </p:nvPr>
        </p:nvSpPr>
        <p:spPr>
          <a:xfrm>
            <a:off x="570463" y="457202"/>
            <a:ext cx="3772883" cy="1533525"/>
          </a:xfrm>
        </p:spPr>
        <p:txBody>
          <a:bodyPr/>
          <a:lstStyle>
            <a:lvl1pPr>
              <a:defRPr sz="10400" b="1"/>
            </a:lvl1pPr>
          </a:lstStyle>
          <a:p>
            <a:r>
              <a:rPr lang="en-US" dirty="0"/>
              <a:t>XX</a:t>
            </a:r>
          </a:p>
        </p:txBody>
      </p:sp>
      <p:pic>
        <p:nvPicPr>
          <p:cNvPr id="15" name="Picture 14"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9" name="TextBox 18"/>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2014</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9E957-9F62-4FED-A870-9285E85FDC11}"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398963" y="1028700"/>
            <a:ext cx="8346074" cy="666750"/>
          </a:xfrm>
          <a:prstGeom prst="rect">
            <a:avLst/>
          </a:prstGeom>
          <a:noFill/>
        </p:spPr>
        <p:txBody>
          <a:bodyPr wrap="none" lIns="0" tIns="0" rIns="0" bIns="0" rtlCol="0" anchor="b">
            <a:noAutofit/>
          </a:bodyPr>
          <a:lstStyle/>
          <a:p>
            <a:pPr defTabSz="685541" fontAlgn="auto">
              <a:lnSpc>
                <a:spcPct val="90000"/>
              </a:lnSpc>
              <a:spcBef>
                <a:spcPts val="0"/>
              </a:spcBef>
              <a:spcAft>
                <a:spcPts val="0"/>
              </a:spcAft>
            </a:pPr>
            <a:r>
              <a:rPr sz="2400" dirty="0">
                <a:solidFill>
                  <a:srgbClr val="5F5F5F"/>
                </a:solidFill>
                <a:latin typeface="Calibri"/>
                <a:ea typeface="+mn-ea"/>
              </a:rPr>
              <a:t>Safe Harbor Statement</a:t>
            </a:r>
          </a:p>
        </p:txBody>
      </p:sp>
      <p:sp>
        <p:nvSpPr>
          <p:cNvPr id="6" name="TextBox 5"/>
          <p:cNvSpPr txBox="1"/>
          <p:nvPr/>
        </p:nvSpPr>
        <p:spPr>
          <a:xfrm>
            <a:off x="398963" y="1885950"/>
            <a:ext cx="8346074" cy="1714500"/>
          </a:xfrm>
          <a:prstGeom prst="rect">
            <a:avLst/>
          </a:prstGeom>
          <a:noFill/>
        </p:spPr>
        <p:txBody>
          <a:bodyPr wrap="square" lIns="0" tIns="0" rIns="0" bIns="0" rtlCol="0" anchor="t">
            <a:noAutofit/>
          </a:bodyPr>
          <a:lstStyle/>
          <a:p>
            <a:pPr defTabSz="685541" fontAlgn="auto">
              <a:lnSpc>
                <a:spcPct val="90000"/>
              </a:lnSpc>
              <a:spcBef>
                <a:spcPts val="0"/>
              </a:spcBef>
              <a:spcAft>
                <a:spcPts val="0"/>
              </a:spcAft>
            </a:pPr>
            <a:r>
              <a:rPr dirty="0">
                <a:solidFill>
                  <a:srgbClr val="5F5F5F"/>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8845-4EF0-4B48-969B-953D848AA4CF}"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398963" y="1028700"/>
            <a:ext cx="8346074" cy="666750"/>
          </a:xfrm>
          <a:prstGeom prst="rect">
            <a:avLst/>
          </a:prstGeom>
          <a:noFill/>
        </p:spPr>
        <p:txBody>
          <a:bodyPr wrap="none" lIns="0" tIns="0" rIns="0" bIns="0" rtlCol="0" anchor="b">
            <a:noAutofit/>
          </a:bodyPr>
          <a:lstStyle/>
          <a:p>
            <a:pPr defTabSz="685541" fontAlgn="auto">
              <a:lnSpc>
                <a:spcPct val="90000"/>
              </a:lnSpc>
              <a:spcBef>
                <a:spcPts val="0"/>
              </a:spcBef>
              <a:spcAft>
                <a:spcPts val="0"/>
              </a:spcAft>
            </a:pPr>
            <a:r>
              <a:rPr sz="2400" dirty="0">
                <a:solidFill>
                  <a:srgbClr val="5F5F5F"/>
                </a:solidFill>
                <a:latin typeface="Calibri"/>
                <a:ea typeface="+mn-ea"/>
              </a:rPr>
              <a:t>Safe Harbor Statement</a:t>
            </a:r>
          </a:p>
        </p:txBody>
      </p:sp>
      <p:sp>
        <p:nvSpPr>
          <p:cNvPr id="6" name="TextBox 5"/>
          <p:cNvSpPr txBox="1"/>
          <p:nvPr/>
        </p:nvSpPr>
        <p:spPr>
          <a:xfrm>
            <a:off x="398963" y="1885950"/>
            <a:ext cx="8346074" cy="1714500"/>
          </a:xfrm>
          <a:prstGeom prst="rect">
            <a:avLst/>
          </a:prstGeom>
          <a:noFill/>
        </p:spPr>
        <p:txBody>
          <a:bodyPr wrap="square" lIns="0" tIns="0" rIns="0" bIns="0" rtlCol="0" anchor="t">
            <a:noAutofit/>
          </a:bodyPr>
          <a:lstStyle/>
          <a:p>
            <a:pPr defTabSz="685541" fontAlgn="auto">
              <a:lnSpc>
                <a:spcPct val="90000"/>
              </a:lnSpc>
              <a:spcBef>
                <a:spcPts val="0"/>
              </a:spcBef>
              <a:spcAft>
                <a:spcPts val="0"/>
              </a:spcAft>
            </a:pPr>
            <a:r>
              <a:rPr dirty="0">
                <a:solidFill>
                  <a:srgbClr val="5F5F5F"/>
                </a:solidFill>
                <a:latin typeface="Calibri"/>
                <a:ea typeface="+mn-ea"/>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D7A02-7913-4062-B8C4-1BFE995BD419}"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grpSp>
        <p:nvGrpSpPr>
          <p:cNvPr id="5" name="Group 3092" descr="&quot;Hardware and Software Engineered to work together&quot; tagline in red and black"/>
          <p:cNvGrpSpPr/>
          <p:nvPr userDrawn="1"/>
        </p:nvGrpSpPr>
        <p:grpSpPr bwMode="gray">
          <a:xfrm>
            <a:off x="2448565" y="2057400"/>
            <a:ext cx="4252828" cy="810816"/>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8"/>
            <a:ext cx="3409314" cy="427160"/>
          </a:xfrm>
          <a:prstGeom prst="rect">
            <a:avLst/>
          </a:prstGeom>
        </p:spPr>
      </p:pic>
      <p:sp>
        <p:nvSpPr>
          <p:cNvPr id="6" name="Rectangle 5"/>
          <p:cNvSpPr/>
          <p:nvPr/>
        </p:nvSpPr>
        <p:spPr bwMode="gray">
          <a:xfrm>
            <a:off x="-209" y="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7" name="Rectangle 6"/>
          <p:cNvSpPr/>
          <p:nvPr/>
        </p:nvSpPr>
        <p:spPr bwMode="gray">
          <a:xfrm>
            <a:off x="8998712" y="439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8" name="Rectangle 7"/>
          <p:cNvSpPr/>
          <p:nvPr/>
        </p:nvSpPr>
        <p:spPr bwMode="gray">
          <a:xfrm>
            <a:off x="-214" y="4800600"/>
            <a:ext cx="9144428"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9" name="Rectangle 8"/>
          <p:cNvSpPr/>
          <p:nvPr/>
        </p:nvSpPr>
        <p:spPr bwMode="gray">
          <a:xfrm>
            <a:off x="-215" y="0"/>
            <a:ext cx="9144430" cy="1440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398469" y="1143001"/>
            <a:ext cx="8347065" cy="33147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CAE193-777B-49B1-A672-83494F008A43}" type="datetime1">
              <a:rPr lang="en-US" smtClean="0">
                <a:solidFill>
                  <a:srgbClr val="5F5F5F"/>
                </a:solidFill>
              </a:rPr>
              <a:pPr/>
              <a:t>3/19/2019</a:t>
            </a:fld>
            <a:endParaRPr lang="en-US">
              <a:solidFill>
                <a:srgbClr val="5F5F5F"/>
              </a:solidFill>
            </a:endParaRPr>
          </a:p>
        </p:txBody>
      </p:sp>
      <p:sp>
        <p:nvSpPr>
          <p:cNvPr id="5" name="Footer Placeholder 4"/>
          <p:cNvSpPr>
            <a:spLocks noGrp="1"/>
          </p:cNvSpPr>
          <p:nvPr>
            <p:ph type="ftr" sz="quarter" idx="11"/>
          </p:nvPr>
        </p:nvSpPr>
        <p:spPr/>
        <p:txBody>
          <a:bodyPr/>
          <a:lstStyle/>
          <a:p>
            <a:endParaRPr lang="en-US">
              <a:solidFill>
                <a:srgbClr val="5F5F5F"/>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a:t>
            </a:fld>
            <a:endParaRPr lang="en-US">
              <a:solidFill>
                <a:srgbClr val="5F5F5F"/>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6713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70" y="400050"/>
            <a:ext cx="1028968" cy="4057650"/>
          </a:xfrm>
        </p:spPr>
        <p:txBody>
          <a:bodyPr vert="eaVert"/>
          <a:lstStyle>
            <a:lvl1pPr>
              <a:defRPr/>
            </a:lvl1pPr>
          </a:lstStyle>
          <a:p>
            <a:r>
              <a:rPr lang="en-US" dirty="0"/>
              <a:t>Click to edit Master title style</a:t>
            </a:r>
            <a:endParaRPr dirty="0"/>
          </a:p>
        </p:txBody>
      </p:sp>
      <p:sp>
        <p:nvSpPr>
          <p:cNvPr id="3" name="Vertical Text Placeholder 2"/>
          <p:cNvSpPr>
            <a:spLocks noGrp="1"/>
          </p:cNvSpPr>
          <p:nvPr>
            <p:ph type="body" orient="vert" idx="1"/>
          </p:nvPr>
        </p:nvSpPr>
        <p:spPr>
          <a:xfrm>
            <a:off x="398964" y="400050"/>
            <a:ext cx="7145611" cy="40576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A8A7A5B4-E0DF-4CF9-96F6-6E45FD2DD682}" type="datetime1">
              <a:rPr lang="en-US" smtClean="0">
                <a:solidFill>
                  <a:srgbClr val="5F5F5F"/>
                </a:solidFill>
              </a:rPr>
              <a:pPr/>
              <a:t>3/19/2019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9144000" cy="557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9" tIns="45694" rIns="91389" bIns="45694" rtlCol="0" anchor="ctr"/>
          <a:lstStyle/>
          <a:p>
            <a:pPr algn="ctr" defTabSz="685541" fontAlgn="auto">
              <a:spcBef>
                <a:spcPts val="0"/>
              </a:spcBef>
              <a:spcAft>
                <a:spcPts val="0"/>
              </a:spcAft>
            </a:pPr>
            <a:endParaRPr lang="en-US" sz="1400" dirty="0">
              <a:solidFill>
                <a:srgbClr val="FFFFFF"/>
              </a:solidFill>
            </a:endParaRPr>
          </a:p>
        </p:txBody>
      </p:sp>
      <p:sp>
        <p:nvSpPr>
          <p:cNvPr id="2" name="Title 1"/>
          <p:cNvSpPr>
            <a:spLocks noGrp="1"/>
          </p:cNvSpPr>
          <p:nvPr>
            <p:ph type="title"/>
          </p:nvPr>
        </p:nvSpPr>
        <p:spPr>
          <a:xfrm>
            <a:off x="804348" y="245550"/>
            <a:ext cx="8229586" cy="768803"/>
          </a:xfrm>
        </p:spPr>
        <p:txBody>
          <a:bodyPr anchor="t" anchorCtr="0"/>
          <a:lstStyle/>
          <a:p>
            <a:r>
              <a:rPr lang="en-US"/>
              <a:t>Click to edit Master title style</a:t>
            </a:r>
            <a:endParaRPr lang="en-US" dirty="0"/>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9" tIns="45694" rIns="91389" bIns="45694" rtlCol="0" anchor="ctr"/>
          <a:lstStyle/>
          <a:p>
            <a:pPr algn="ctr" defTabSz="685541" fontAlgn="auto">
              <a:spcBef>
                <a:spcPts val="0"/>
              </a:spcBef>
              <a:spcAft>
                <a:spcPts val="0"/>
              </a:spcAft>
            </a:pPr>
            <a:endParaRPr lang="en-US" sz="1400" dirty="0">
              <a:solidFill>
                <a:srgbClr val="FFFFFF"/>
              </a:solidFill>
            </a:endParaRPr>
          </a:p>
        </p:txBody>
      </p:sp>
    </p:spTree>
    <p:extLst>
      <p:ext uri="{BB962C8B-B14F-4D97-AF65-F5344CB8AC3E}">
        <p14:creationId xmlns:p14="http://schemas.microsoft.com/office/powerpoint/2010/main" val="7517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New Template_Program Agenda">
    <p:spTree>
      <p:nvGrpSpPr>
        <p:cNvPr id="1" name=""/>
        <p:cNvGrpSpPr/>
        <p:nvPr/>
      </p:nvGrpSpPr>
      <p:grpSpPr>
        <a:xfrm>
          <a:off x="0" y="0"/>
          <a:ext cx="0" cy="0"/>
          <a:chOff x="0" y="0"/>
          <a:chExt cx="0" cy="0"/>
        </a:xfrm>
      </p:grpSpPr>
      <p:sp>
        <p:nvSpPr>
          <p:cNvPr id="9" name="Rectangle 8"/>
          <p:cNvSpPr/>
          <p:nvPr userDrawn="1"/>
        </p:nvSpPr>
        <p:spPr>
          <a:xfrm>
            <a:off x="1"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5" rIns="91349" bIns="45675" rtlCol="0" anchor="ctr"/>
          <a:lstStyle/>
          <a:p>
            <a:pPr algn="ctr" defTabSz="685541" fontAlgn="auto">
              <a:spcBef>
                <a:spcPts val="0"/>
              </a:spcBef>
              <a:spcAft>
                <a:spcPts val="0"/>
              </a:spcAft>
            </a:pPr>
            <a:endParaRPr lang="en-US" sz="1400" dirty="0">
              <a:solidFill>
                <a:srgbClr val="FFFFFF"/>
              </a:solidFill>
            </a:endParaRPr>
          </a:p>
        </p:txBody>
      </p:sp>
      <p:sp>
        <p:nvSpPr>
          <p:cNvPr id="17" name="Title 1"/>
          <p:cNvSpPr>
            <a:spLocks noGrp="1"/>
          </p:cNvSpPr>
          <p:nvPr userDrawn="1">
            <p:ph type="title"/>
          </p:nvPr>
        </p:nvSpPr>
        <p:spPr>
          <a:xfrm>
            <a:off x="804986" y="245549"/>
            <a:ext cx="7771752" cy="761995"/>
          </a:xfrm>
        </p:spPr>
        <p:txBody>
          <a:bodyPr anchor="t" anchorCtr="0"/>
          <a:lstStyle>
            <a:lvl1pPr algn="l" defTabSz="913502"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userDrawn="1">
            <p:ph type="body" sz="quarter" idx="13"/>
          </p:nvPr>
        </p:nvSpPr>
        <p:spPr>
          <a:xfrm>
            <a:off x="804986" y="1363135"/>
            <a:ext cx="7771752" cy="2616201"/>
          </a:xfrm>
        </p:spPr>
        <p:txBody>
          <a:bodyPr lIns="0" tIns="0"/>
          <a:lstStyle>
            <a:lvl1pPr marL="223618" indent="-223618">
              <a:lnSpc>
                <a:spcPct val="120000"/>
              </a:lnSpc>
              <a:buSzPct val="90000"/>
              <a:buFont typeface="Wingdings" pitchFamily="2" charset="2"/>
              <a:buChar char="§"/>
              <a:defRPr sz="2400">
                <a:solidFill>
                  <a:schemeClr val="tx1"/>
                </a:solidFill>
              </a:defRPr>
            </a:lvl1pPr>
          </a:lstStyle>
          <a:p>
            <a:pPr lvl="0"/>
            <a:r>
              <a:rPr lang="en-US"/>
              <a:t>Click to edit Master text styles</a:t>
            </a:r>
          </a:p>
        </p:txBody>
      </p:sp>
      <p:sp>
        <p:nvSpPr>
          <p:cNvPr id="6" name="Footer Placeholder 1"/>
          <p:cNvSpPr txBox="1">
            <a:spLocks/>
          </p:cNvSpPr>
          <p:nvPr userDrawn="1"/>
        </p:nvSpPr>
        <p:spPr>
          <a:xfrm>
            <a:off x="6467758" y="4904652"/>
            <a:ext cx="2057937" cy="137160"/>
          </a:xfrm>
          <a:prstGeom prst="rect">
            <a:avLst/>
          </a:prstGeom>
        </p:spPr>
        <p:txBody>
          <a:bodyPr lIns="68574" tIns="34288" rIns="68574" bIns="34288"/>
          <a:lstStyle/>
          <a:p>
            <a:pPr defTabSz="685748" fontAlgn="auto">
              <a:spcBef>
                <a:spcPts val="0"/>
              </a:spcBef>
              <a:spcAft>
                <a:spcPts val="0"/>
              </a:spcAft>
              <a:defRPr/>
            </a:pPr>
            <a:r>
              <a:rPr lang="en-US" sz="800" dirty="0">
                <a:solidFill>
                  <a:srgbClr val="5F5F5F"/>
                </a:solidFill>
                <a:latin typeface="Calibri"/>
                <a:ea typeface="+mn-ea"/>
              </a:rPr>
              <a:t>Oracle Confidential – Highly Restricted</a:t>
            </a:r>
          </a:p>
        </p:txBody>
      </p:sp>
    </p:spTree>
    <p:extLst>
      <p:ext uri="{BB962C8B-B14F-4D97-AF65-F5344CB8AC3E}">
        <p14:creationId xmlns:p14="http://schemas.microsoft.com/office/powerpoint/2010/main" val="421125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08043" y="1164166"/>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08039" y="658589"/>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p:txBody>
      </p:sp>
      <p:sp>
        <p:nvSpPr>
          <p:cNvPr id="5" name="Footer Placeholder 4"/>
          <p:cNvSpPr>
            <a:spLocks noGrp="1"/>
          </p:cNvSpPr>
          <p:nvPr>
            <p:ph type="ftr" sz="quarter" idx="10"/>
          </p:nvPr>
        </p:nvSpPr>
        <p:spPr>
          <a:xfrm>
            <a:off x="6037270" y="4791075"/>
            <a:ext cx="2895600" cy="274638"/>
          </a:xfrm>
          <a:prstGeom prst="rect">
            <a:avLst/>
          </a:prstGeom>
        </p:spPr>
        <p:txBody>
          <a:bodyPr/>
          <a:lstStyle>
            <a:lvl1pPr>
              <a:defRPr dirty="0" smtClean="0">
                <a:latin typeface="Arial" pitchFamily="34" charset="0"/>
                <a:cs typeface="Arial" pitchFamily="34" charset="0"/>
              </a:defRPr>
            </a:lvl1pPr>
          </a:lstStyle>
          <a:p>
            <a:pPr>
              <a:defRPr/>
            </a:pPr>
            <a:endParaRPr lang="en-US">
              <a:solidFill>
                <a:srgbClr val="5F5F5F"/>
              </a:solidFill>
            </a:endParaRPr>
          </a:p>
        </p:txBody>
      </p:sp>
    </p:spTree>
    <p:extLst>
      <p:ext uri="{BB962C8B-B14F-4D97-AF65-F5344CB8AC3E}">
        <p14:creationId xmlns:p14="http://schemas.microsoft.com/office/powerpoint/2010/main" val="219228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8D5C63-4642-4C95-846D-ABDAB26BDFB1}" type="datetime1">
              <a:rPr lang="en-US" smtClean="0">
                <a:solidFill>
                  <a:srgbClr val="5F5F5F"/>
                </a:solidFill>
              </a:rPr>
              <a:pPr/>
              <a:t>3/19/2019</a:t>
            </a:fld>
            <a:endParaRPr lang="en-US" dirty="0">
              <a:solidFill>
                <a:srgbClr val="5F5F5F"/>
              </a:solidFill>
            </a:endParaRPr>
          </a:p>
        </p:txBody>
      </p:sp>
      <p:sp>
        <p:nvSpPr>
          <p:cNvPr id="4" name="Slide Number Placeholder 3"/>
          <p:cNvSpPr>
            <a:spLocks noGrp="1"/>
          </p:cNvSpPr>
          <p:nvPr>
            <p:ph type="sldNum" sz="quarter" idx="11"/>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pic>
        <p:nvPicPr>
          <p:cNvPr id="7"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68" y="4697730"/>
            <a:ext cx="1217463" cy="445770"/>
          </a:xfrm>
          <a:prstGeom prst="rect">
            <a:avLst/>
          </a:prstGeom>
        </p:spPr>
      </p:pic>
    </p:spTree>
    <p:extLst>
      <p:ext uri="{BB962C8B-B14F-4D97-AF65-F5344CB8AC3E}">
        <p14:creationId xmlns:p14="http://schemas.microsoft.com/office/powerpoint/2010/main" val="54427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8" name="Picture 7" descr="shutterstock_154730771-neha.jpg"/>
          <p:cNvPicPr>
            <a:picLocks noChangeAspect="1"/>
          </p:cNvPicPr>
          <p:nvPr userDrawn="1"/>
        </p:nvPicPr>
        <p:blipFill rotWithShape="1">
          <a:blip r:embed="rId2" cstate="email">
            <a:duotone>
              <a:srgbClr val="8DA6B1">
                <a:shade val="45000"/>
                <a:satMod val="135000"/>
              </a:srgbClr>
              <a:prstClr val="white"/>
            </a:duotone>
            <a:alphaModFix/>
            <a:extLst>
              <a:ext uri="{28A0092B-C50C-407E-A947-70E740481C1C}">
                <a14:useLocalDpi xmlns:a14="http://schemas.microsoft.com/office/drawing/2010/main"/>
              </a:ext>
            </a:extLst>
          </a:blip>
          <a:srcRect/>
          <a:stretch/>
        </p:blipFill>
        <p:spPr bwMode="gray">
          <a:xfrm>
            <a:off x="139512" y="141760"/>
            <a:ext cx="8864987" cy="4673596"/>
          </a:xfrm>
          <a:prstGeom prst="rect">
            <a:avLst/>
          </a:prstGeom>
        </p:spPr>
      </p:pic>
      <p:sp>
        <p:nvSpPr>
          <p:cNvPr id="6" name="Text Placeholder 12"/>
          <p:cNvSpPr>
            <a:spLocks noGrp="1"/>
          </p:cNvSpPr>
          <p:nvPr>
            <p:ph type="body" sz="quarter" idx="13" hasCustomPrompt="1"/>
          </p:nvPr>
        </p:nvSpPr>
        <p:spPr bwMode="gray">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bwMode="gray"/>
        <p:txBody>
          <a:bodyPr/>
          <a:lstStyle/>
          <a:p>
            <a:r>
              <a:rPr lang="en-US"/>
              <a:t>Click to edit Master title style</a:t>
            </a:r>
            <a:endParaRPr dirty="0"/>
          </a:p>
        </p:txBody>
      </p:sp>
      <p:grpSp>
        <p:nvGrpSpPr>
          <p:cNvPr id="2" name="Group 8"/>
          <p:cNvGrpSpPr/>
          <p:nvPr userDrawn="1"/>
        </p:nvGrpSpPr>
        <p:grpSpPr bwMode="gray">
          <a:xfrm>
            <a:off x="0" y="0"/>
            <a:ext cx="9144430" cy="5143500"/>
            <a:chOff x="0" y="0"/>
            <a:chExt cx="12189398" cy="6858000"/>
          </a:xfrm>
          <a:solidFill>
            <a:srgbClr val="D8E1E6"/>
          </a:solidFill>
        </p:grpSpPr>
        <p:sp>
          <p:nvSpPr>
            <p:cNvPr id="10" name="Rectangle 9"/>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2" name="Rectangle 11"/>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3" name="Rectangle 12"/>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14" name="Date Placeholder 3"/>
          <p:cNvSpPr>
            <a:spLocks noGrp="1"/>
          </p:cNvSpPr>
          <p:nvPr>
            <p:ph type="dt" sz="half" idx="2"/>
          </p:nvPr>
        </p:nvSpPr>
        <p:spPr bwMode="gray">
          <a:xfrm>
            <a:off x="3137415" y="4917186"/>
            <a:ext cx="920038" cy="137160"/>
          </a:xfrm>
          <a:prstGeom prst="rect">
            <a:avLst/>
          </a:prstGeom>
        </p:spPr>
        <p:txBody>
          <a:bodyPr vert="horz" wrap="none" lIns="0" tIns="0" rIns="0" bIns="0" rtlCol="0" anchor="ctr" anchorCtr="0">
            <a:noAutofit/>
          </a:bodyPr>
          <a:lstStyle>
            <a:lvl1pPr algn="r">
              <a:defRPr sz="600">
                <a:solidFill>
                  <a:schemeClr val="tx1"/>
                </a:solidFill>
              </a:defRPr>
            </a:lvl1pPr>
          </a:lstStyle>
          <a:p>
            <a:fld id="{A718958A-9F27-4D6C-B415-57AEE315FBE4}" type="datetime1">
              <a:rPr lang="en-US" smtClean="0">
                <a:solidFill>
                  <a:srgbClr val="58595B"/>
                </a:solidFill>
              </a:rPr>
              <a:pPr/>
              <a:t>3/19/2019</a:t>
            </a:fld>
            <a:endParaRPr lang="en-US" dirty="0">
              <a:solidFill>
                <a:srgbClr val="58595B"/>
              </a:solidFill>
            </a:endParaRPr>
          </a:p>
        </p:txBody>
      </p:sp>
      <p:sp>
        <p:nvSpPr>
          <p:cNvPr id="16" name="Slide Number Placeholder 5"/>
          <p:cNvSpPr>
            <a:spLocks noGrp="1"/>
          </p:cNvSpPr>
          <p:nvPr>
            <p:ph type="sldNum" sz="quarter" idx="4"/>
          </p:nvPr>
        </p:nvSpPr>
        <p:spPr bwMode="gray">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7" name="TextBox 16"/>
          <p:cNvSpPr txBox="1"/>
          <p:nvPr userDrawn="1"/>
        </p:nvSpPr>
        <p:spPr bwMode="gray">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8595B"/>
                </a:solidFill>
                <a:latin typeface="Calibri"/>
                <a:ea typeface="+mn-ea"/>
              </a:rPr>
              <a:t>Copyright © </a:t>
            </a:r>
            <a:r>
              <a:rPr lang="en-US" sz="600" dirty="0">
                <a:solidFill>
                  <a:srgbClr val="58595B"/>
                </a:solidFill>
                <a:latin typeface="Calibri"/>
                <a:ea typeface="+mn-ea"/>
              </a:rPr>
              <a:t>2016,</a:t>
            </a:r>
            <a:r>
              <a:rPr sz="600" dirty="0">
                <a:solidFill>
                  <a:srgbClr val="58595B"/>
                </a:solidFill>
                <a:latin typeface="Calibri"/>
                <a:ea typeface="+mn-ea"/>
              </a:rPr>
              <a:t> Oracle and/or its affiliates. All rights reserved.  </a:t>
            </a:r>
          </a:p>
        </p:txBody>
      </p:sp>
      <p:pic>
        <p:nvPicPr>
          <p:cNvPr id="18" name="Picture 17"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97868" y="4697730"/>
            <a:ext cx="1219171" cy="445770"/>
          </a:xfrm>
          <a:prstGeom prst="rect">
            <a:avLst/>
          </a:prstGeom>
        </p:spPr>
      </p:pic>
    </p:spTree>
    <p:extLst>
      <p:ext uri="{BB962C8B-B14F-4D97-AF65-F5344CB8AC3E}">
        <p14:creationId xmlns:p14="http://schemas.microsoft.com/office/powerpoint/2010/main" val="36444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8595B"/>
                </a:solidFill>
                <a:latin typeface="Calibri"/>
                <a:ea typeface="+mn-ea"/>
              </a:rPr>
              <a:t>Copyright © </a:t>
            </a:r>
            <a:r>
              <a:rPr lang="en-US" sz="600" dirty="0">
                <a:solidFill>
                  <a:srgbClr val="58595B"/>
                </a:solidFill>
                <a:latin typeface="Calibri"/>
                <a:ea typeface="+mn-ea"/>
              </a:rPr>
              <a:t>2017,</a:t>
            </a:r>
            <a:r>
              <a:rPr sz="600" dirty="0">
                <a:solidFill>
                  <a:srgbClr val="58595B"/>
                </a:solidFill>
                <a:latin typeface="Calibri"/>
                <a:ea typeface="+mn-ea"/>
              </a:rPr>
              <a:t> 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7878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56" indent="0" algn="ctr">
              <a:buNone/>
              <a:defRPr sz="1500"/>
            </a:lvl2pPr>
            <a:lvl3pPr marL="685720" indent="0" algn="ctr">
              <a:buNone/>
              <a:defRPr sz="1400"/>
            </a:lvl3pPr>
            <a:lvl4pPr marL="1028579" indent="0" algn="ctr">
              <a:buNone/>
              <a:defRPr sz="1200"/>
            </a:lvl4pPr>
            <a:lvl5pPr marL="1371441" indent="0" algn="ctr">
              <a:buNone/>
              <a:defRPr sz="1200"/>
            </a:lvl5pPr>
            <a:lvl6pPr marL="1714297" indent="0" algn="ctr">
              <a:buNone/>
              <a:defRPr sz="1200"/>
            </a:lvl6pPr>
            <a:lvl7pPr marL="2057161" indent="0" algn="ctr">
              <a:buNone/>
              <a:defRPr sz="1200"/>
            </a:lvl7pPr>
            <a:lvl8pPr marL="2400020" indent="0" algn="ctr">
              <a:buNone/>
              <a:defRPr sz="1200"/>
            </a:lvl8pPr>
            <a:lvl9pPr marL="2742882"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12004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39377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7"/>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56" indent="0">
              <a:buNone/>
              <a:defRPr sz="1500">
                <a:solidFill>
                  <a:schemeClr val="tx1">
                    <a:tint val="75000"/>
                  </a:schemeClr>
                </a:solidFill>
              </a:defRPr>
            </a:lvl2pPr>
            <a:lvl3pPr marL="685720" indent="0">
              <a:buNone/>
              <a:defRPr sz="1400">
                <a:solidFill>
                  <a:schemeClr val="tx1">
                    <a:tint val="75000"/>
                  </a:schemeClr>
                </a:solidFill>
              </a:defRPr>
            </a:lvl3pPr>
            <a:lvl4pPr marL="1028579" indent="0">
              <a:buNone/>
              <a:defRPr sz="1200">
                <a:solidFill>
                  <a:schemeClr val="tx1">
                    <a:tint val="75000"/>
                  </a:schemeClr>
                </a:solidFill>
              </a:defRPr>
            </a:lvl4pPr>
            <a:lvl5pPr marL="1371441" indent="0">
              <a:buNone/>
              <a:defRPr sz="1200">
                <a:solidFill>
                  <a:schemeClr val="tx1">
                    <a:tint val="75000"/>
                  </a:schemeClr>
                </a:solidFill>
              </a:defRPr>
            </a:lvl5pPr>
            <a:lvl6pPr marL="1714297" indent="0">
              <a:buNone/>
              <a:defRPr sz="1200">
                <a:solidFill>
                  <a:schemeClr val="tx1">
                    <a:tint val="75000"/>
                  </a:schemeClr>
                </a:solidFill>
              </a:defRPr>
            </a:lvl6pPr>
            <a:lvl7pPr marL="2057161" indent="0">
              <a:buNone/>
              <a:defRPr sz="1200">
                <a:solidFill>
                  <a:schemeClr val="tx1">
                    <a:tint val="75000"/>
                  </a:schemeClr>
                </a:solidFill>
              </a:defRPr>
            </a:lvl7pPr>
            <a:lvl8pPr marL="2400020" indent="0">
              <a:buNone/>
              <a:defRPr sz="1200">
                <a:solidFill>
                  <a:schemeClr val="tx1">
                    <a:tint val="75000"/>
                  </a:schemeClr>
                </a:solidFill>
              </a:defRPr>
            </a:lvl8pPr>
            <a:lvl9pPr marL="2742882"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492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7996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1"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6938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56" indent="0">
              <a:buNone/>
              <a:defRPr sz="1500" b="1"/>
            </a:lvl2pPr>
            <a:lvl3pPr marL="685720" indent="0">
              <a:buNone/>
              <a:defRPr sz="1400" b="1"/>
            </a:lvl3pPr>
            <a:lvl4pPr marL="1028579" indent="0">
              <a:buNone/>
              <a:defRPr sz="1200" b="1"/>
            </a:lvl4pPr>
            <a:lvl5pPr marL="1371441" indent="0">
              <a:buNone/>
              <a:defRPr sz="1200" b="1"/>
            </a:lvl5pPr>
            <a:lvl6pPr marL="1714297" indent="0">
              <a:buNone/>
              <a:defRPr sz="1200" b="1"/>
            </a:lvl6pPr>
            <a:lvl7pPr marL="2057161" indent="0">
              <a:buNone/>
              <a:defRPr sz="1200" b="1"/>
            </a:lvl7pPr>
            <a:lvl8pPr marL="2400020" indent="0">
              <a:buNone/>
              <a:defRPr sz="1200" b="1"/>
            </a:lvl8pPr>
            <a:lvl9pPr marL="274288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856" indent="0">
              <a:buNone/>
              <a:defRPr sz="1500" b="1"/>
            </a:lvl2pPr>
            <a:lvl3pPr marL="685720" indent="0">
              <a:buNone/>
              <a:defRPr sz="1400" b="1"/>
            </a:lvl3pPr>
            <a:lvl4pPr marL="1028579" indent="0">
              <a:buNone/>
              <a:defRPr sz="1200" b="1"/>
            </a:lvl4pPr>
            <a:lvl5pPr marL="1371441" indent="0">
              <a:buNone/>
              <a:defRPr sz="1200" b="1"/>
            </a:lvl5pPr>
            <a:lvl6pPr marL="1714297" indent="0">
              <a:buNone/>
              <a:defRPr sz="1200" b="1"/>
            </a:lvl6pPr>
            <a:lvl7pPr marL="2057161" indent="0">
              <a:buNone/>
              <a:defRPr sz="1200" b="1"/>
            </a:lvl7pPr>
            <a:lvl8pPr marL="2400020" indent="0">
              <a:buNone/>
              <a:defRPr sz="1200" b="1"/>
            </a:lvl8pPr>
            <a:lvl9pPr marL="274288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17346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63605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31355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73"/>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3" y="1543051"/>
            <a:ext cx="2949178" cy="2858691"/>
          </a:xfrm>
        </p:spPr>
        <p:txBody>
          <a:bodyPr/>
          <a:lstStyle>
            <a:lvl1pPr marL="0" indent="0">
              <a:buNone/>
              <a:defRPr sz="1200"/>
            </a:lvl1pPr>
            <a:lvl2pPr marL="342856" indent="0">
              <a:buNone/>
              <a:defRPr sz="1100"/>
            </a:lvl2pPr>
            <a:lvl3pPr marL="685720" indent="0">
              <a:buNone/>
              <a:defRPr sz="900"/>
            </a:lvl3pPr>
            <a:lvl4pPr marL="1028579" indent="0">
              <a:buNone/>
              <a:defRPr sz="800"/>
            </a:lvl4pPr>
            <a:lvl5pPr marL="1371441" indent="0">
              <a:buNone/>
              <a:defRPr sz="800"/>
            </a:lvl5pPr>
            <a:lvl6pPr marL="1714297" indent="0">
              <a:buNone/>
              <a:defRPr sz="800"/>
            </a:lvl6pPr>
            <a:lvl7pPr marL="2057161" indent="0">
              <a:buNone/>
              <a:defRPr sz="800"/>
            </a:lvl7pPr>
            <a:lvl8pPr marL="2400020" indent="0">
              <a:buNone/>
              <a:defRPr sz="800"/>
            </a:lvl8pPr>
            <a:lvl9pPr marL="274288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8791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73"/>
            <a:ext cx="4629150" cy="3655219"/>
          </a:xfrm>
        </p:spPr>
        <p:txBody>
          <a:bodyPr/>
          <a:lstStyle>
            <a:lvl1pPr marL="0" indent="0">
              <a:buNone/>
              <a:defRPr sz="2400"/>
            </a:lvl1pPr>
            <a:lvl2pPr marL="342856" indent="0">
              <a:buNone/>
              <a:defRPr sz="2100"/>
            </a:lvl2pPr>
            <a:lvl3pPr marL="685720" indent="0">
              <a:buNone/>
              <a:defRPr sz="1800"/>
            </a:lvl3pPr>
            <a:lvl4pPr marL="1028579" indent="0">
              <a:buNone/>
              <a:defRPr sz="1500"/>
            </a:lvl4pPr>
            <a:lvl5pPr marL="1371441" indent="0">
              <a:buNone/>
              <a:defRPr sz="1500"/>
            </a:lvl5pPr>
            <a:lvl6pPr marL="1714297" indent="0">
              <a:buNone/>
              <a:defRPr sz="1500"/>
            </a:lvl6pPr>
            <a:lvl7pPr marL="2057161" indent="0">
              <a:buNone/>
              <a:defRPr sz="1500"/>
            </a:lvl7pPr>
            <a:lvl8pPr marL="2400020" indent="0">
              <a:buNone/>
              <a:defRPr sz="1500"/>
            </a:lvl8pPr>
            <a:lvl9pPr marL="2742882" indent="0">
              <a:buNone/>
              <a:defRPr sz="1500"/>
            </a:lvl9pPr>
          </a:lstStyle>
          <a:p>
            <a:endParaRPr lang="en-US"/>
          </a:p>
        </p:txBody>
      </p:sp>
      <p:sp>
        <p:nvSpPr>
          <p:cNvPr id="4" name="Text Placeholder 3"/>
          <p:cNvSpPr>
            <a:spLocks noGrp="1"/>
          </p:cNvSpPr>
          <p:nvPr>
            <p:ph type="body" sz="half" idx="2"/>
          </p:nvPr>
        </p:nvSpPr>
        <p:spPr>
          <a:xfrm>
            <a:off x="629843" y="1543051"/>
            <a:ext cx="2949178" cy="2858691"/>
          </a:xfrm>
        </p:spPr>
        <p:txBody>
          <a:bodyPr/>
          <a:lstStyle>
            <a:lvl1pPr marL="0" indent="0">
              <a:buNone/>
              <a:defRPr sz="1200"/>
            </a:lvl1pPr>
            <a:lvl2pPr marL="342856" indent="0">
              <a:buNone/>
              <a:defRPr sz="1100"/>
            </a:lvl2pPr>
            <a:lvl3pPr marL="685720" indent="0">
              <a:buNone/>
              <a:defRPr sz="900"/>
            </a:lvl3pPr>
            <a:lvl4pPr marL="1028579" indent="0">
              <a:buNone/>
              <a:defRPr sz="800"/>
            </a:lvl4pPr>
            <a:lvl5pPr marL="1371441" indent="0">
              <a:buNone/>
              <a:defRPr sz="800"/>
            </a:lvl5pPr>
            <a:lvl6pPr marL="1714297" indent="0">
              <a:buNone/>
              <a:defRPr sz="800"/>
            </a:lvl6pPr>
            <a:lvl7pPr marL="2057161" indent="0">
              <a:buNone/>
              <a:defRPr sz="800"/>
            </a:lvl7pPr>
            <a:lvl8pPr marL="2400020" indent="0">
              <a:buNone/>
              <a:defRPr sz="800"/>
            </a:lvl8pPr>
            <a:lvl9pPr marL="274288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6786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49643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1" y="273850"/>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50"/>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3/19/2019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57795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a:r>
              <a:rPr sz="600" dirty="0">
                <a:solidFill>
                  <a:schemeClr val="tx1"/>
                </a:solidFill>
              </a:rPr>
              <a:t>Copyright © </a:t>
            </a:r>
            <a:r>
              <a:rPr lang="en-US" sz="600" dirty="0" smtClean="0">
                <a:solidFill>
                  <a:schemeClr val="tx1"/>
                </a:solidFill>
              </a:rPr>
              <a:t>2017,</a:t>
            </a:r>
            <a:r>
              <a:rPr sz="600" dirty="0" smtClean="0">
                <a:solidFill>
                  <a:schemeClr val="tx1"/>
                </a:solidFill>
              </a:rPr>
              <a:t> </a:t>
            </a:r>
            <a:r>
              <a:rPr sz="600" dirty="0">
                <a:solidFill>
                  <a:schemeClr val="tx1"/>
                </a:solidFill>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Rectangle 5"/>
          <p:cNvSpPr/>
          <p:nvPr userDrawn="1"/>
        </p:nvSpPr>
        <p:spPr>
          <a:xfrm>
            <a:off x="1"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71"/>
            <a:ext cx="9145194" cy="5142831"/>
          </a:xfrm>
          <a:prstGeom prst="rect">
            <a:avLst/>
          </a:prstGeom>
        </p:spPr>
      </p:pic>
      <p:sp>
        <p:nvSpPr>
          <p:cNvPr id="2" name="Title 1"/>
          <p:cNvSpPr>
            <a:spLocks noGrp="1"/>
          </p:cNvSpPr>
          <p:nvPr>
            <p:ph type="ctrTitle"/>
          </p:nvPr>
        </p:nvSpPr>
        <p:spPr>
          <a:xfrm>
            <a:off x="398964" y="554837"/>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14000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5"/>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4" name="Freeform 13"/>
          <p:cNvSpPr/>
          <p:nvPr userDrawn="1"/>
        </p:nvSpPr>
        <p:spPr>
          <a:xfrm>
            <a:off x="-98077"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527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6" y="63501"/>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41073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432591"/>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579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8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708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65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92"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6"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8"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07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
            <a:ext cx="9144000" cy="5142161"/>
          </a:xfrm>
          <a:prstGeom prst="rect">
            <a:avLst/>
          </a:prstGeom>
        </p:spPr>
      </p:pic>
      <p:sp>
        <p:nvSpPr>
          <p:cNvPr id="16" name="Freeform 15"/>
          <p:cNvSpPr/>
          <p:nvPr userDrawn="1"/>
        </p:nvSpPr>
        <p:spPr>
          <a:xfrm>
            <a:off x="117561" y="1531939"/>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426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92"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6"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8"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7640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43" y="48948"/>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899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9"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850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3" y="144023"/>
            <a:ext cx="9144794" cy="4791311"/>
          </a:xfrm>
          <a:prstGeom prst="rect">
            <a:avLst/>
          </a:prstGeom>
        </p:spPr>
      </p:pic>
      <p:sp>
        <p:nvSpPr>
          <p:cNvPr id="13" name="Rectangle 12"/>
          <p:cNvSpPr/>
          <p:nvPr userDrawn="1"/>
        </p:nvSpPr>
        <p:spPr>
          <a:xfrm flipH="1">
            <a:off x="80239"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5046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9002" y="1578434"/>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228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5" y="144019"/>
            <a:ext cx="8853197" cy="4900802"/>
          </a:xfrm>
          <a:prstGeom prst="rect">
            <a:avLst/>
          </a:prstGeom>
        </p:spPr>
      </p:pic>
      <p:grpSp>
        <p:nvGrpSpPr>
          <p:cNvPr id="2" name="Group 12"/>
          <p:cNvGrpSpPr/>
          <p:nvPr userDrawn="1"/>
        </p:nvGrpSpPr>
        <p:grpSpPr>
          <a:xfrm>
            <a:off x="117563" y="1481671"/>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62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200" y="144020"/>
            <a:ext cx="8889745" cy="4822407"/>
          </a:xfrm>
          <a:prstGeom prst="rect">
            <a:avLst/>
          </a:prstGeom>
        </p:spPr>
      </p:pic>
      <p:sp>
        <p:nvSpPr>
          <p:cNvPr id="23" name="Freeform 22"/>
          <p:cNvSpPr/>
          <p:nvPr userDrawn="1"/>
        </p:nvSpPr>
        <p:spPr>
          <a:xfrm>
            <a:off x="3721893"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18"/>
          <p:cNvGrpSpPr/>
          <p:nvPr userDrawn="1"/>
        </p:nvGrpSpPr>
        <p:grpSpPr>
          <a:xfrm flipH="1">
            <a:off x="4454769" y="1290329"/>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8"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244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8" y="1028700"/>
            <a:ext cx="8346073" cy="666750"/>
          </a:xfrm>
          <a:prstGeom prst="rect">
            <a:avLst/>
          </a:prstGeom>
          <a:noFill/>
        </p:spPr>
        <p:txBody>
          <a:bodyPr wrap="none" lIns="0" tIns="0" rIns="0" bIns="0" rtlCol="0" anchor="b">
            <a:noAutofit/>
          </a:bodyPr>
          <a:lstStyle/>
          <a:p>
            <a:pPr defTabSz="685748"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8" y="1885950"/>
            <a:ext cx="8346073" cy="1714500"/>
          </a:xfrm>
          <a:prstGeom prst="rect">
            <a:avLst/>
          </a:prstGeom>
          <a:noFill/>
        </p:spPr>
        <p:txBody>
          <a:bodyPr wrap="square" lIns="0" tIns="0" rIns="0" bIns="0" rtlCol="0" anchor="t">
            <a:noAutofit/>
          </a:bodyPr>
          <a:lstStyle/>
          <a:p>
            <a:pPr defTabSz="685748"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Rectangle 5"/>
          <p:cNvSpPr/>
          <p:nvPr userDrawn="1"/>
        </p:nvSpPr>
        <p:spPr>
          <a:xfrm>
            <a:off x="1"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71"/>
            <a:ext cx="9145194" cy="5142831"/>
          </a:xfrm>
          <a:prstGeom prst="rect">
            <a:avLst/>
          </a:prstGeom>
        </p:spPr>
      </p:pic>
      <p:sp>
        <p:nvSpPr>
          <p:cNvPr id="2" name="Title 1"/>
          <p:cNvSpPr>
            <a:spLocks noGrp="1"/>
          </p:cNvSpPr>
          <p:nvPr>
            <p:ph type="ctrTitle"/>
          </p:nvPr>
        </p:nvSpPr>
        <p:spPr>
          <a:xfrm>
            <a:off x="398964" y="554836"/>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886" indent="0" algn="ctr">
              <a:buNone/>
              <a:defRPr>
                <a:solidFill>
                  <a:schemeClr val="tx1">
                    <a:tint val="75000"/>
                  </a:schemeClr>
                </a:solidFill>
              </a:defRPr>
            </a:lvl2pPr>
            <a:lvl3pPr marL="685777" indent="0" algn="ctr">
              <a:buNone/>
              <a:defRPr>
                <a:solidFill>
                  <a:schemeClr val="tx1">
                    <a:tint val="75000"/>
                  </a:schemeClr>
                </a:solidFill>
              </a:defRPr>
            </a:lvl3pPr>
            <a:lvl4pPr marL="1028665" indent="0" algn="ctr">
              <a:buNone/>
              <a:defRPr>
                <a:solidFill>
                  <a:schemeClr val="tx1">
                    <a:tint val="75000"/>
                  </a:schemeClr>
                </a:solidFill>
              </a:defRPr>
            </a:lvl4pPr>
            <a:lvl5pPr marL="1371555" indent="0" algn="ctr">
              <a:buNone/>
              <a:defRPr>
                <a:solidFill>
                  <a:schemeClr val="tx1">
                    <a:tint val="75000"/>
                  </a:schemeClr>
                </a:solidFill>
              </a:defRPr>
            </a:lvl5pPr>
            <a:lvl6pPr marL="1714441" indent="0" algn="ctr">
              <a:buNone/>
              <a:defRPr>
                <a:solidFill>
                  <a:schemeClr val="tx1">
                    <a:tint val="75000"/>
                  </a:schemeClr>
                </a:solidFill>
              </a:defRPr>
            </a:lvl6pPr>
            <a:lvl7pPr marL="2057332" indent="0" algn="ctr">
              <a:buNone/>
              <a:defRPr>
                <a:solidFill>
                  <a:schemeClr val="tx1">
                    <a:tint val="75000"/>
                  </a:schemeClr>
                </a:solidFill>
              </a:defRPr>
            </a:lvl7pPr>
            <a:lvl8pPr marL="2400220" indent="0" algn="ctr">
              <a:buNone/>
              <a:defRPr>
                <a:solidFill>
                  <a:schemeClr val="tx1">
                    <a:tint val="75000"/>
                  </a:schemeClr>
                </a:solidFill>
              </a:defRPr>
            </a:lvl8pPr>
            <a:lvl9pPr marL="274311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5"/>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14" name="Freeform 13"/>
          <p:cNvSpPr/>
          <p:nvPr userDrawn="1"/>
        </p:nvSpPr>
        <p:spPr>
          <a:xfrm>
            <a:off x="-98078"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527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image" Target="../media/image1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3.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image" Target="../media/image1.png"/><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5.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png"/><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theme" Target="../theme/theme7.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41" Type="http://schemas.openxmlformats.org/officeDocument/2006/relationships/slideLayout" Target="../slideLayouts/slideLayout176.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8"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defTabSz="685748" fontAlgn="auto">
              <a:spcBef>
                <a:spcPts val="0"/>
              </a:spcBef>
              <a:spcAft>
                <a:spcPts val="0"/>
              </a:spcAft>
              <a:defRPr sz="600">
                <a:solidFill>
                  <a:schemeClr val="tx1"/>
                </a:solidFill>
              </a:defRPr>
            </a:lvl1pPr>
          </a:lstStyle>
          <a:p>
            <a:fld id="{C51EAA63-D034-42AE-91FA-B13B9518C7BE}" type="slidenum">
              <a:rPr lang="en-US" smtClean="0">
                <a:solidFill>
                  <a:srgbClr val="58595B"/>
                </a:solidFill>
                <a:latin typeface="Calibri"/>
                <a:ea typeface="+mn-ea"/>
              </a:rPr>
              <a:pPr/>
              <a:t>‹#›</a:t>
            </a:fld>
            <a:endParaRPr lang="en-US" dirty="0">
              <a:solidFill>
                <a:srgbClr val="58595B"/>
              </a:solidFill>
              <a:latin typeface="Calibri"/>
              <a:ea typeface="+mn-ea"/>
            </a:endParaRPr>
          </a:p>
        </p:txBody>
      </p:sp>
      <p:sp>
        <p:nvSpPr>
          <p:cNvPr id="15" name="TextBox 14"/>
          <p:cNvSpPr txBox="1"/>
          <p:nvPr/>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497166915"/>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 id="2147484734" r:id="rId20"/>
    <p:sldLayoutId id="214748473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748"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38" indent="-171438" algn="l" defTabSz="685748"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65" indent="-171438" algn="l" defTabSz="685748"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598"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36"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47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07"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35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78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2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48" rtl="0" eaLnBrk="1" latinLnBrk="0" hangingPunct="1">
        <a:defRPr sz="1400" kern="1200">
          <a:solidFill>
            <a:schemeClr val="tx1"/>
          </a:solidFill>
          <a:latin typeface="+mn-lt"/>
          <a:ea typeface="+mn-ea"/>
          <a:cs typeface="+mn-cs"/>
        </a:defRPr>
      </a:lvl1pPr>
      <a:lvl2pPr marL="342871" algn="l" defTabSz="685748" rtl="0" eaLnBrk="1" latinLnBrk="0" hangingPunct="1">
        <a:defRPr sz="1400" kern="1200">
          <a:solidFill>
            <a:schemeClr val="tx1"/>
          </a:solidFill>
          <a:latin typeface="+mn-lt"/>
          <a:ea typeface="+mn-ea"/>
          <a:cs typeface="+mn-cs"/>
        </a:defRPr>
      </a:lvl2pPr>
      <a:lvl3pPr marL="685748" algn="l" defTabSz="685748" rtl="0" eaLnBrk="1" latinLnBrk="0" hangingPunct="1">
        <a:defRPr sz="1400" kern="1200">
          <a:solidFill>
            <a:schemeClr val="tx1"/>
          </a:solidFill>
          <a:latin typeface="+mn-lt"/>
          <a:ea typeface="+mn-ea"/>
          <a:cs typeface="+mn-cs"/>
        </a:defRPr>
      </a:lvl3pPr>
      <a:lvl4pPr marL="1028622" algn="l" defTabSz="685748" rtl="0" eaLnBrk="1" latinLnBrk="0" hangingPunct="1">
        <a:defRPr sz="1400" kern="1200">
          <a:solidFill>
            <a:schemeClr val="tx1"/>
          </a:solidFill>
          <a:latin typeface="+mn-lt"/>
          <a:ea typeface="+mn-ea"/>
          <a:cs typeface="+mn-cs"/>
        </a:defRPr>
      </a:lvl4pPr>
      <a:lvl5pPr marL="1371498" algn="l" defTabSz="685748" rtl="0" eaLnBrk="1" latinLnBrk="0" hangingPunct="1">
        <a:defRPr sz="1400" kern="1200">
          <a:solidFill>
            <a:schemeClr val="tx1"/>
          </a:solidFill>
          <a:latin typeface="+mn-lt"/>
          <a:ea typeface="+mn-ea"/>
          <a:cs typeface="+mn-cs"/>
        </a:defRPr>
      </a:lvl5pPr>
      <a:lvl6pPr marL="1714369" algn="l" defTabSz="685748" rtl="0" eaLnBrk="1" latinLnBrk="0" hangingPunct="1">
        <a:defRPr sz="1400" kern="1200">
          <a:solidFill>
            <a:schemeClr val="tx1"/>
          </a:solidFill>
          <a:latin typeface="+mn-lt"/>
          <a:ea typeface="+mn-ea"/>
          <a:cs typeface="+mn-cs"/>
        </a:defRPr>
      </a:lvl6pPr>
      <a:lvl7pPr marL="2057246" algn="l" defTabSz="685748" rtl="0" eaLnBrk="1" latinLnBrk="0" hangingPunct="1">
        <a:defRPr sz="1400" kern="1200">
          <a:solidFill>
            <a:schemeClr val="tx1"/>
          </a:solidFill>
          <a:latin typeface="+mn-lt"/>
          <a:ea typeface="+mn-ea"/>
          <a:cs typeface="+mn-cs"/>
        </a:defRPr>
      </a:lvl7pPr>
      <a:lvl8pPr marL="2400120" algn="l" defTabSz="685748" rtl="0" eaLnBrk="1" latinLnBrk="0" hangingPunct="1">
        <a:defRPr sz="1400" kern="1200">
          <a:solidFill>
            <a:schemeClr val="tx1"/>
          </a:solidFill>
          <a:latin typeface="+mn-lt"/>
          <a:ea typeface="+mn-ea"/>
          <a:cs typeface="+mn-cs"/>
        </a:defRPr>
      </a:lvl8pPr>
      <a:lvl9pPr marL="2742996" algn="l" defTabSz="685748"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9144430" cy="51435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3" y="304800"/>
            <a:ext cx="8346074" cy="66675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defTabSz="685541" fontAlgn="auto">
              <a:spcBef>
                <a:spcPts val="0"/>
              </a:spcBef>
              <a:spcAft>
                <a:spcPts val="0"/>
              </a:spcAft>
              <a:defRPr sz="600">
                <a:solidFill>
                  <a:schemeClr val="tx1"/>
                </a:solidFill>
              </a:defRPr>
            </a:lvl1pPr>
          </a:lstStyle>
          <a:p>
            <a:fld id="{4703E94D-CDF2-47A5-BFA5-1AEF23D37C5E}" type="datetime1">
              <a:rPr lang="en-US" smtClean="0">
                <a:solidFill>
                  <a:srgbClr val="5F5F5F"/>
                </a:solidFill>
                <a:latin typeface="Calibri"/>
                <a:ea typeface="+mn-ea"/>
              </a:rPr>
              <a:pPr/>
              <a:t>3/19/2019</a:t>
            </a:fld>
            <a:endParaRPr lang="en-US" dirty="0">
              <a:solidFill>
                <a:srgbClr val="5F5F5F"/>
              </a:solidFill>
              <a:latin typeface="Calibri"/>
              <a:ea typeface="+mn-ea"/>
            </a:endParaRPr>
          </a:p>
        </p:txBody>
      </p:sp>
      <p:sp>
        <p:nvSpPr>
          <p:cNvPr id="5" name="Footer Placeholder 4"/>
          <p:cNvSpPr>
            <a:spLocks noGrp="1"/>
          </p:cNvSpPr>
          <p:nvPr>
            <p:ph type="ftr" sz="quarter" idx="3"/>
          </p:nvPr>
        </p:nvSpPr>
        <p:spPr>
          <a:xfrm>
            <a:off x="6467758" y="4917186"/>
            <a:ext cx="2057937" cy="137160"/>
          </a:xfrm>
          <a:prstGeom prst="rect">
            <a:avLst/>
          </a:prstGeom>
        </p:spPr>
        <p:txBody>
          <a:bodyPr vert="horz" wrap="none" lIns="0" tIns="0" rIns="0" bIns="0" rtlCol="0" anchor="ctr" anchorCtr="0">
            <a:noAutofit/>
          </a:bodyPr>
          <a:lstStyle>
            <a:lvl1pPr algn="l" defTabSz="685541" fontAlgn="auto">
              <a:spcBef>
                <a:spcPts val="0"/>
              </a:spcBef>
              <a:spcAft>
                <a:spcPts val="0"/>
              </a:spcAft>
              <a:defRPr sz="600">
                <a:solidFill>
                  <a:schemeClr val="tx1"/>
                </a:solidFill>
              </a:defRPr>
            </a:lvl1pPr>
          </a:lstStyle>
          <a:p>
            <a:endParaRPr lang="en-US" dirty="0">
              <a:solidFill>
                <a:srgbClr val="5F5F5F"/>
              </a:solidFill>
              <a:latin typeface="Calibri"/>
              <a:ea typeface="+mn-ea"/>
            </a:endParaRPr>
          </a:p>
        </p:txBody>
      </p:sp>
      <p:sp>
        <p:nvSpPr>
          <p:cNvPr id="6" name="Slide Number Placeholder 5"/>
          <p:cNvSpPr>
            <a:spLocks noGrp="1"/>
          </p:cNvSpPr>
          <p:nvPr>
            <p:ph type="sldNum" sz="quarter" idx="4"/>
          </p:nvPr>
        </p:nvSpPr>
        <p:spPr>
          <a:xfrm>
            <a:off x="8459218" y="4917186"/>
            <a:ext cx="286320" cy="137160"/>
          </a:xfrm>
          <a:prstGeom prst="rect">
            <a:avLst/>
          </a:prstGeom>
        </p:spPr>
        <p:txBody>
          <a:bodyPr vert="horz" wrap="none" lIns="0" tIns="0" rIns="0" bIns="0" rtlCol="0" anchor="ctr" anchorCtr="0">
            <a:noAutofit/>
          </a:bodyPr>
          <a:lstStyle>
            <a:lvl1pPr algn="r" defTabSz="685541" fontAlgn="auto">
              <a:spcBef>
                <a:spcPts val="0"/>
              </a:spcBef>
              <a:spcAft>
                <a:spcPts val="0"/>
              </a:spcAft>
              <a:defRPr sz="600">
                <a:solidFill>
                  <a:schemeClr val="tx1"/>
                </a:solidFill>
              </a:defRPr>
            </a:lvl1pPr>
          </a:lstStyle>
          <a:p>
            <a:fld id="{C51EAA63-D034-42AE-91FA-B13B9518C7BE}" type="slidenum">
              <a:rPr lang="en-US" smtClean="0">
                <a:solidFill>
                  <a:srgbClr val="5F5F5F"/>
                </a:solidFill>
                <a:latin typeface="Calibri"/>
                <a:ea typeface="+mn-ea"/>
              </a:rPr>
              <a:pPr/>
              <a:t>‹#›</a:t>
            </a:fld>
            <a:endParaRPr lang="en-US" dirty="0">
              <a:solidFill>
                <a:srgbClr val="5F5F5F"/>
              </a:solidFill>
              <a:latin typeface="Calibri"/>
              <a:ea typeface="+mn-ea"/>
            </a:endParaRPr>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pic>
        <p:nvPicPr>
          <p:cNvPr id="19" name="Picture 18"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 id="2147484749" r:id="rId12"/>
    <p:sldLayoutId id="2147484750" r:id="rId13"/>
    <p:sldLayoutId id="2147484751" r:id="rId14"/>
    <p:sldLayoutId id="2147484752" r:id="rId15"/>
    <p:sldLayoutId id="2147484753" r:id="rId16"/>
    <p:sldLayoutId id="2147484754" r:id="rId17"/>
    <p:sldLayoutId id="2147484755" r:id="rId18"/>
    <p:sldLayoutId id="2147484756" r:id="rId19"/>
    <p:sldLayoutId id="2147484757" r:id="rId20"/>
    <p:sldLayoutId id="2147484758" r:id="rId21"/>
    <p:sldLayoutId id="2147484759" r:id="rId22"/>
    <p:sldLayoutId id="2147484760" r:id="rId23"/>
    <p:sldLayoutId id="2147484761" r:id="rId24"/>
    <p:sldLayoutId id="2147484762" r:id="rId25"/>
    <p:sldLayoutId id="2147484763" r:id="rId26"/>
    <p:sldLayoutId id="2147484764" r:id="rId27"/>
    <p:sldLayoutId id="2147484765" r:id="rId28"/>
    <p:sldLayoutId id="2147484766" r:id="rId29"/>
    <p:sldLayoutId id="2147484767" r:id="rId30"/>
    <p:sldLayoutId id="2147484768" r:id="rId31"/>
    <p:sldLayoutId id="2147484769" r:id="rId32"/>
    <p:sldLayoutId id="2147484770" r:id="rId33"/>
    <p:sldLayoutId id="2147484771" r:id="rId34"/>
    <p:sldLayoutId id="2147484772" r:id="rId35"/>
    <p:sldLayoutId id="2147484773" r:id="rId36"/>
    <p:sldLayoutId id="2147484774" r:id="rId37"/>
    <p:sldLayoutId id="2147484775" r:id="rId38"/>
    <p:sldLayoutId id="2147484776" r:id="rId39"/>
    <p:sldLayoutId id="2147484777" r:id="rId40"/>
    <p:sldLayoutId id="2147484778" r:id="rId41"/>
    <p:sldLayoutId id="2147484779" r:id="rId42"/>
    <p:sldLayoutId id="2147484780" r:id="rId43"/>
    <p:sldLayoutId id="2147484781" r:id="rId44"/>
    <p:sldLayoutId id="2147484782"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541"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388" indent="-171388" algn="l" defTabSz="68554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51" indent="-171388" algn="l" defTabSz="68554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32"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20"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08"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589"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3981"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361"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748"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541" rtl="0" eaLnBrk="1" latinLnBrk="0" hangingPunct="1">
        <a:defRPr sz="1400" kern="1200">
          <a:solidFill>
            <a:schemeClr val="tx1"/>
          </a:solidFill>
          <a:latin typeface="+mn-lt"/>
          <a:ea typeface="+mn-ea"/>
          <a:cs typeface="+mn-cs"/>
        </a:defRPr>
      </a:lvl1pPr>
      <a:lvl2pPr marL="342769" algn="l" defTabSz="685541" rtl="0" eaLnBrk="1" latinLnBrk="0" hangingPunct="1">
        <a:defRPr sz="1400" kern="1200">
          <a:solidFill>
            <a:schemeClr val="tx1"/>
          </a:solidFill>
          <a:latin typeface="+mn-lt"/>
          <a:ea typeface="+mn-ea"/>
          <a:cs typeface="+mn-cs"/>
        </a:defRPr>
      </a:lvl2pPr>
      <a:lvl3pPr marL="685541" algn="l" defTabSz="685541" rtl="0" eaLnBrk="1" latinLnBrk="0" hangingPunct="1">
        <a:defRPr sz="1400" kern="1200">
          <a:solidFill>
            <a:schemeClr val="tx1"/>
          </a:solidFill>
          <a:latin typeface="+mn-lt"/>
          <a:ea typeface="+mn-ea"/>
          <a:cs typeface="+mn-cs"/>
        </a:defRPr>
      </a:lvl3pPr>
      <a:lvl4pPr marL="1028312" algn="l" defTabSz="685541" rtl="0" eaLnBrk="1" latinLnBrk="0" hangingPunct="1">
        <a:defRPr sz="1400" kern="1200">
          <a:solidFill>
            <a:schemeClr val="tx1"/>
          </a:solidFill>
          <a:latin typeface="+mn-lt"/>
          <a:ea typeface="+mn-ea"/>
          <a:cs typeface="+mn-cs"/>
        </a:defRPr>
      </a:lvl4pPr>
      <a:lvl5pPr marL="1371088" algn="l" defTabSz="685541" rtl="0" eaLnBrk="1" latinLnBrk="0" hangingPunct="1">
        <a:defRPr sz="1400" kern="1200">
          <a:solidFill>
            <a:schemeClr val="tx1"/>
          </a:solidFill>
          <a:latin typeface="+mn-lt"/>
          <a:ea typeface="+mn-ea"/>
          <a:cs typeface="+mn-cs"/>
        </a:defRPr>
      </a:lvl5pPr>
      <a:lvl6pPr marL="1713856" algn="l" defTabSz="685541" rtl="0" eaLnBrk="1" latinLnBrk="0" hangingPunct="1">
        <a:defRPr sz="1400" kern="1200">
          <a:solidFill>
            <a:schemeClr val="tx1"/>
          </a:solidFill>
          <a:latin typeface="+mn-lt"/>
          <a:ea typeface="+mn-ea"/>
          <a:cs typeface="+mn-cs"/>
        </a:defRPr>
      </a:lvl6pPr>
      <a:lvl7pPr marL="2056628" algn="l" defTabSz="685541" rtl="0" eaLnBrk="1" latinLnBrk="0" hangingPunct="1">
        <a:defRPr sz="1400" kern="1200">
          <a:solidFill>
            <a:schemeClr val="tx1"/>
          </a:solidFill>
          <a:latin typeface="+mn-lt"/>
          <a:ea typeface="+mn-ea"/>
          <a:cs typeface="+mn-cs"/>
        </a:defRPr>
      </a:lvl7pPr>
      <a:lvl8pPr marL="2399400" algn="l" defTabSz="685541" rtl="0" eaLnBrk="1" latinLnBrk="0" hangingPunct="1">
        <a:defRPr sz="1400" kern="1200">
          <a:solidFill>
            <a:schemeClr val="tx1"/>
          </a:solidFill>
          <a:latin typeface="+mn-lt"/>
          <a:ea typeface="+mn-ea"/>
          <a:cs typeface="+mn-cs"/>
        </a:defRPr>
      </a:lvl8pPr>
      <a:lvl9pPr marL="2742171" algn="l" defTabSz="685541"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571" tIns="34286" rIns="68571" bIns="3428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71" tIns="34286" rIns="68571" bIns="342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68571" tIns="34286" rIns="68571" bIns="34286" rtlCol="0" anchor="ctr"/>
          <a:lstStyle>
            <a:lvl1pPr algn="l" defTabSz="685720" fontAlgn="auto">
              <a:spcBef>
                <a:spcPts val="0"/>
              </a:spcBef>
              <a:spcAft>
                <a:spcPts val="0"/>
              </a:spcAft>
              <a:defRPr sz="900">
                <a:solidFill>
                  <a:schemeClr val="tx1">
                    <a:tint val="75000"/>
                  </a:schemeClr>
                </a:solidFill>
              </a:defRPr>
            </a:lvl1pPr>
          </a:lstStyle>
          <a:p>
            <a:fld id="{6EF47F97-A07B-49D4-83A4-F387FAF1FDA0}" type="datetimeFigureOut">
              <a:rPr lang="en-US" smtClean="0">
                <a:solidFill>
                  <a:prstClr val="black">
                    <a:tint val="75000"/>
                  </a:prstClr>
                </a:solidFill>
                <a:latin typeface="Calibri"/>
                <a:ea typeface="+mn-ea"/>
              </a:rPr>
              <a:pPr/>
              <a:t>3/19/2019</a:t>
            </a:fld>
            <a:endParaRPr lang="en-US" dirty="0">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71" tIns="34286" rIns="68571" bIns="34286" rtlCol="0" anchor="ctr"/>
          <a:lstStyle>
            <a:lvl1pPr algn="ctr" defTabSz="685720" fontAlgn="auto">
              <a:spcBef>
                <a:spcPts val="0"/>
              </a:spcBef>
              <a:spcAft>
                <a:spcPts val="0"/>
              </a:spcAft>
              <a:defRPr sz="900">
                <a:solidFill>
                  <a:schemeClr val="tx1">
                    <a:tint val="75000"/>
                  </a:schemeClr>
                </a:solidFill>
              </a:defRPr>
            </a:lvl1pPr>
          </a:lstStyle>
          <a:p>
            <a:endParaRPr lang="en-US" dirty="0">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71" tIns="34286" rIns="68571" bIns="34286" rtlCol="0" anchor="ctr"/>
          <a:lstStyle>
            <a:lvl1pPr algn="r" defTabSz="685720" fontAlgn="auto">
              <a:spcBef>
                <a:spcPts val="0"/>
              </a:spcBef>
              <a:spcAft>
                <a:spcPts val="0"/>
              </a:spcAft>
              <a:defRPr sz="900">
                <a:solidFill>
                  <a:schemeClr val="tx1">
                    <a:tint val="75000"/>
                  </a:schemeClr>
                </a:solidFill>
              </a:defRPr>
            </a:lvl1pPr>
          </a:lstStyle>
          <a:p>
            <a:fld id="{221991DE-B582-4921-B0D4-F6A3428747B3}" type="slidenum">
              <a:rPr lang="en-US" smtClean="0">
                <a:solidFill>
                  <a:prstClr val="black">
                    <a:tint val="75000"/>
                  </a:prstClr>
                </a:solidFill>
                <a:latin typeface="Calibri"/>
                <a:ea typeface="+mn-ea"/>
              </a:rPr>
              <a:pPr/>
              <a:t>‹#›</a:t>
            </a:fld>
            <a:endParaRPr lang="en-US" dirty="0">
              <a:solidFill>
                <a:prstClr val="black">
                  <a:tint val="75000"/>
                </a:prstClr>
              </a:solidFill>
              <a:latin typeface="Calibri"/>
              <a:ea typeface="+mn-ea"/>
            </a:endParaRPr>
          </a:p>
        </p:txBody>
      </p:sp>
    </p:spTree>
    <p:extLst>
      <p:ext uri="{BB962C8B-B14F-4D97-AF65-F5344CB8AC3E}">
        <p14:creationId xmlns:p14="http://schemas.microsoft.com/office/powerpoint/2010/main" val="2785931548"/>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44" r:id="rId12"/>
  </p:sldLayoutIdLst>
  <p:txStyles>
    <p:titleStyle>
      <a:lvl1pPr algn="l" defTabSz="68572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1" indent="-171431" algn="l" defTabSz="68572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93" indent="-171431" algn="l" defTabSz="68572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8" indent="-171431" algn="l" defTabSz="68572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10"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69"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33"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89"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51"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310"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20" rtl="0" eaLnBrk="1" latinLnBrk="0" hangingPunct="1">
        <a:defRPr sz="1400" kern="1200">
          <a:solidFill>
            <a:schemeClr val="tx1"/>
          </a:solidFill>
          <a:latin typeface="+mn-lt"/>
          <a:ea typeface="+mn-ea"/>
          <a:cs typeface="+mn-cs"/>
        </a:defRPr>
      </a:lvl1pPr>
      <a:lvl2pPr marL="342856" algn="l" defTabSz="685720" rtl="0" eaLnBrk="1" latinLnBrk="0" hangingPunct="1">
        <a:defRPr sz="1400" kern="1200">
          <a:solidFill>
            <a:schemeClr val="tx1"/>
          </a:solidFill>
          <a:latin typeface="+mn-lt"/>
          <a:ea typeface="+mn-ea"/>
          <a:cs typeface="+mn-cs"/>
        </a:defRPr>
      </a:lvl2pPr>
      <a:lvl3pPr marL="685720" algn="l" defTabSz="685720" rtl="0" eaLnBrk="1" latinLnBrk="0" hangingPunct="1">
        <a:defRPr sz="1400" kern="1200">
          <a:solidFill>
            <a:schemeClr val="tx1"/>
          </a:solidFill>
          <a:latin typeface="+mn-lt"/>
          <a:ea typeface="+mn-ea"/>
          <a:cs typeface="+mn-cs"/>
        </a:defRPr>
      </a:lvl3pPr>
      <a:lvl4pPr marL="1028579" algn="l" defTabSz="685720" rtl="0" eaLnBrk="1" latinLnBrk="0" hangingPunct="1">
        <a:defRPr sz="1400" kern="1200">
          <a:solidFill>
            <a:schemeClr val="tx1"/>
          </a:solidFill>
          <a:latin typeface="+mn-lt"/>
          <a:ea typeface="+mn-ea"/>
          <a:cs typeface="+mn-cs"/>
        </a:defRPr>
      </a:lvl4pPr>
      <a:lvl5pPr marL="1371441" algn="l" defTabSz="685720" rtl="0" eaLnBrk="1" latinLnBrk="0" hangingPunct="1">
        <a:defRPr sz="1400" kern="1200">
          <a:solidFill>
            <a:schemeClr val="tx1"/>
          </a:solidFill>
          <a:latin typeface="+mn-lt"/>
          <a:ea typeface="+mn-ea"/>
          <a:cs typeface="+mn-cs"/>
        </a:defRPr>
      </a:lvl5pPr>
      <a:lvl6pPr marL="1714297" algn="l" defTabSz="685720" rtl="0" eaLnBrk="1" latinLnBrk="0" hangingPunct="1">
        <a:defRPr sz="1400" kern="1200">
          <a:solidFill>
            <a:schemeClr val="tx1"/>
          </a:solidFill>
          <a:latin typeface="+mn-lt"/>
          <a:ea typeface="+mn-ea"/>
          <a:cs typeface="+mn-cs"/>
        </a:defRPr>
      </a:lvl6pPr>
      <a:lvl7pPr marL="2057161" algn="l" defTabSz="685720" rtl="0" eaLnBrk="1" latinLnBrk="0" hangingPunct="1">
        <a:defRPr sz="1400" kern="1200">
          <a:solidFill>
            <a:schemeClr val="tx1"/>
          </a:solidFill>
          <a:latin typeface="+mn-lt"/>
          <a:ea typeface="+mn-ea"/>
          <a:cs typeface="+mn-cs"/>
        </a:defRPr>
      </a:lvl7pPr>
      <a:lvl8pPr marL="2400020" algn="l" defTabSz="685720" rtl="0" eaLnBrk="1" latinLnBrk="0" hangingPunct="1">
        <a:defRPr sz="1400" kern="1200">
          <a:solidFill>
            <a:schemeClr val="tx1"/>
          </a:solidFill>
          <a:latin typeface="+mn-lt"/>
          <a:ea typeface="+mn-ea"/>
          <a:cs typeface="+mn-cs"/>
        </a:defRPr>
      </a:lvl8pPr>
      <a:lvl9pPr marL="2742882" algn="l" defTabSz="68572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8"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defTabSz="685748" fontAlgn="auto">
              <a:spcBef>
                <a:spcPts val="0"/>
              </a:spcBef>
              <a:spcAft>
                <a:spcPts val="0"/>
              </a:spcAft>
              <a:defRPr sz="600">
                <a:solidFill>
                  <a:schemeClr val="tx1"/>
                </a:solidFill>
              </a:defRPr>
            </a:lvl1pPr>
          </a:lstStyle>
          <a:p>
            <a:fld id="{C51EAA63-D034-42AE-91FA-B13B9518C7BE}" type="slidenum">
              <a:rPr lang="en-US" smtClean="0">
                <a:solidFill>
                  <a:srgbClr val="58595B"/>
                </a:solidFill>
                <a:latin typeface="Calibri"/>
                <a:ea typeface="+mn-ea"/>
              </a:rPr>
              <a:pPr/>
              <a:t>‹#›</a:t>
            </a:fld>
            <a:endParaRPr lang="en-US" dirty="0">
              <a:solidFill>
                <a:srgbClr val="58595B"/>
              </a:solidFill>
              <a:latin typeface="Calibri"/>
              <a:ea typeface="+mn-ea"/>
            </a:endParaRPr>
          </a:p>
        </p:txBody>
      </p:sp>
      <p:sp>
        <p:nvSpPr>
          <p:cNvPr id="15" name="TextBox 14"/>
          <p:cNvSpPr txBox="1"/>
          <p:nvPr/>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748"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38" indent="-171438" algn="l" defTabSz="685748"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65" indent="-171438" algn="l" defTabSz="685748"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598"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36"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47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07"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35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78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2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48" rtl="0" eaLnBrk="1" latinLnBrk="0" hangingPunct="1">
        <a:defRPr sz="1400" kern="1200">
          <a:solidFill>
            <a:schemeClr val="tx1"/>
          </a:solidFill>
          <a:latin typeface="+mn-lt"/>
          <a:ea typeface="+mn-ea"/>
          <a:cs typeface="+mn-cs"/>
        </a:defRPr>
      </a:lvl1pPr>
      <a:lvl2pPr marL="342871" algn="l" defTabSz="685748" rtl="0" eaLnBrk="1" latinLnBrk="0" hangingPunct="1">
        <a:defRPr sz="1400" kern="1200">
          <a:solidFill>
            <a:schemeClr val="tx1"/>
          </a:solidFill>
          <a:latin typeface="+mn-lt"/>
          <a:ea typeface="+mn-ea"/>
          <a:cs typeface="+mn-cs"/>
        </a:defRPr>
      </a:lvl2pPr>
      <a:lvl3pPr marL="685748" algn="l" defTabSz="685748" rtl="0" eaLnBrk="1" latinLnBrk="0" hangingPunct="1">
        <a:defRPr sz="1400" kern="1200">
          <a:solidFill>
            <a:schemeClr val="tx1"/>
          </a:solidFill>
          <a:latin typeface="+mn-lt"/>
          <a:ea typeface="+mn-ea"/>
          <a:cs typeface="+mn-cs"/>
        </a:defRPr>
      </a:lvl3pPr>
      <a:lvl4pPr marL="1028622" algn="l" defTabSz="685748" rtl="0" eaLnBrk="1" latinLnBrk="0" hangingPunct="1">
        <a:defRPr sz="1400" kern="1200">
          <a:solidFill>
            <a:schemeClr val="tx1"/>
          </a:solidFill>
          <a:latin typeface="+mn-lt"/>
          <a:ea typeface="+mn-ea"/>
          <a:cs typeface="+mn-cs"/>
        </a:defRPr>
      </a:lvl4pPr>
      <a:lvl5pPr marL="1371498" algn="l" defTabSz="685748" rtl="0" eaLnBrk="1" latinLnBrk="0" hangingPunct="1">
        <a:defRPr sz="1400" kern="1200">
          <a:solidFill>
            <a:schemeClr val="tx1"/>
          </a:solidFill>
          <a:latin typeface="+mn-lt"/>
          <a:ea typeface="+mn-ea"/>
          <a:cs typeface="+mn-cs"/>
        </a:defRPr>
      </a:lvl5pPr>
      <a:lvl6pPr marL="1714369" algn="l" defTabSz="685748" rtl="0" eaLnBrk="1" latinLnBrk="0" hangingPunct="1">
        <a:defRPr sz="1400" kern="1200">
          <a:solidFill>
            <a:schemeClr val="tx1"/>
          </a:solidFill>
          <a:latin typeface="+mn-lt"/>
          <a:ea typeface="+mn-ea"/>
          <a:cs typeface="+mn-cs"/>
        </a:defRPr>
      </a:lvl6pPr>
      <a:lvl7pPr marL="2057246" algn="l" defTabSz="685748" rtl="0" eaLnBrk="1" latinLnBrk="0" hangingPunct="1">
        <a:defRPr sz="1400" kern="1200">
          <a:solidFill>
            <a:schemeClr val="tx1"/>
          </a:solidFill>
          <a:latin typeface="+mn-lt"/>
          <a:ea typeface="+mn-ea"/>
          <a:cs typeface="+mn-cs"/>
        </a:defRPr>
      </a:lvl7pPr>
      <a:lvl8pPr marL="2400120" algn="l" defTabSz="685748" rtl="0" eaLnBrk="1" latinLnBrk="0" hangingPunct="1">
        <a:defRPr sz="1400" kern="1200">
          <a:solidFill>
            <a:schemeClr val="tx1"/>
          </a:solidFill>
          <a:latin typeface="+mn-lt"/>
          <a:ea typeface="+mn-ea"/>
          <a:cs typeface="+mn-cs"/>
        </a:defRPr>
      </a:lvl8pPr>
      <a:lvl9pPr marL="2742996" algn="l" defTabSz="685748"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7"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defTabSz="685777" fontAlgn="auto">
              <a:spcBef>
                <a:spcPts val="0"/>
              </a:spcBef>
              <a:spcAft>
                <a:spcPts val="0"/>
              </a:spcAft>
              <a:defRPr sz="600">
                <a:solidFill>
                  <a:schemeClr val="tx1"/>
                </a:solidFill>
              </a:defRPr>
            </a:lvl1pPr>
          </a:lstStyle>
          <a:p>
            <a:fld id="{C51EAA63-D034-42AE-91FA-B13B9518C7BE}" type="slidenum">
              <a:rPr lang="en-US" smtClean="0">
                <a:solidFill>
                  <a:srgbClr val="58595B"/>
                </a:solidFill>
                <a:latin typeface="Calibri"/>
                <a:ea typeface="+mn-ea"/>
              </a:rPr>
              <a:pPr/>
              <a:t>‹#›</a:t>
            </a:fld>
            <a:endParaRPr lang="en-US" dirty="0">
              <a:solidFill>
                <a:srgbClr val="58595B"/>
              </a:solidFill>
              <a:latin typeface="Calibri"/>
              <a:ea typeface="+mn-ea"/>
            </a:endParaRPr>
          </a:p>
        </p:txBody>
      </p:sp>
      <p:sp>
        <p:nvSpPr>
          <p:cNvPr id="15" name="TextBox 14"/>
          <p:cNvSpPr txBox="1"/>
          <p:nvPr/>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 id="2147484963" r:id="rId17"/>
    <p:sldLayoutId id="2147484964" r:id="rId18"/>
    <p:sldLayoutId id="214748496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777"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45" indent="-171445" algn="l" defTabSz="685777"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80" indent="-171445" algn="l" defTabSz="685777"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2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66"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51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52"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0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43"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86"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pPr defTabSz="685891" fontAlgn="auto">
              <a:spcBef>
                <a:spcPts val="0"/>
              </a:spcBef>
              <a:spcAft>
                <a:spcPts val="0"/>
              </a:spcAft>
            </a:pPr>
            <a:fld id="{C51EAA63-D034-42AE-91FA-B13B9518C7BE}" type="slidenum">
              <a:rPr lang="en-US" smtClean="0">
                <a:solidFill>
                  <a:srgbClr val="58595B"/>
                </a:solidFill>
                <a:latin typeface="Calibri"/>
                <a:ea typeface="+mn-ea"/>
              </a:rPr>
              <a:pPr defTabSz="685891" fontAlgn="auto">
                <a:spcBef>
                  <a:spcPts val="0"/>
                </a:spcBef>
                <a:spcAft>
                  <a:spcPts val="0"/>
                </a:spcAft>
              </a:pPr>
              <a:t>‹#›</a:t>
            </a:fld>
            <a:endParaRPr lang="en-US" dirty="0">
              <a:solidFill>
                <a:srgbClr val="58595B"/>
              </a:solidFill>
              <a:latin typeface="Calibri"/>
              <a:ea typeface="+mn-ea"/>
            </a:endParaRPr>
          </a:p>
        </p:txBody>
      </p:sp>
      <p:sp>
        <p:nvSpPr>
          <p:cNvPr id="15" name="TextBox 14"/>
          <p:cNvSpPr txBox="1"/>
          <p:nvPr/>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891"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73" indent="-171473" algn="l" defTabSz="68589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6"/>
          <p:cNvGrpSpPr>
            <a:grpSpLocks/>
          </p:cNvGrpSpPr>
          <p:nvPr/>
        </p:nvGrpSpPr>
        <p:grpSpPr bwMode="auto">
          <a:xfrm>
            <a:off x="0" y="0"/>
            <a:ext cx="9144000" cy="51435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grpSp>
      <p:sp>
        <p:nvSpPr>
          <p:cNvPr id="1027" name="Title Placeholder 1"/>
          <p:cNvSpPr>
            <a:spLocks noGrp="1"/>
          </p:cNvSpPr>
          <p:nvPr>
            <p:ph type="title"/>
          </p:nvPr>
        </p:nvSpPr>
        <p:spPr bwMode="auto">
          <a:xfrm>
            <a:off x="398964" y="304800"/>
            <a:ext cx="8346073" cy="6667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98964" y="1143000"/>
            <a:ext cx="8346073" cy="3314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3136923" y="4917282"/>
            <a:ext cx="920593" cy="136922"/>
          </a:xfrm>
          <a:prstGeom prst="rect">
            <a:avLst/>
          </a:prstGeom>
        </p:spPr>
        <p:txBody>
          <a:bodyPr vert="horz" wrap="none" lIns="0" tIns="0" rIns="0" bIns="0" rtlCol="0" anchor="ctr" anchorCtr="0">
            <a:noAutofit/>
          </a:bodyPr>
          <a:lstStyle>
            <a:lvl1pPr algn="r" fontAlgn="auto">
              <a:spcBef>
                <a:spcPts val="0"/>
              </a:spcBef>
              <a:spcAft>
                <a:spcPts val="0"/>
              </a:spcAft>
              <a:defRPr sz="600" smtClean="0">
                <a:solidFill>
                  <a:schemeClr val="tx1"/>
                </a:solidFill>
                <a:latin typeface="+mn-lt"/>
                <a:cs typeface="+mn-cs"/>
              </a:defRPr>
            </a:lvl1pPr>
          </a:lstStyle>
          <a:p>
            <a:pPr>
              <a:defRPr/>
            </a:pPr>
            <a:fld id="{EE0833A1-F42B-47EF-BE19-DB35BC4BDE04}" type="datetime1">
              <a:rPr lang="en-US">
                <a:solidFill>
                  <a:srgbClr val="5F5F5F"/>
                </a:solidFill>
                <a:ea typeface="+mn-ea"/>
              </a:rPr>
              <a:pPr>
                <a:defRPr/>
              </a:pPr>
              <a:t>3/19/2019</a:t>
            </a:fld>
            <a:endParaRPr lang="en-US" dirty="0">
              <a:solidFill>
                <a:srgbClr val="5F5F5F"/>
              </a:solidFill>
              <a:ea typeface="+mn-ea"/>
            </a:endParaRPr>
          </a:p>
        </p:txBody>
      </p:sp>
      <p:sp>
        <p:nvSpPr>
          <p:cNvPr id="5" name="Footer Placeholder 4"/>
          <p:cNvSpPr>
            <a:spLocks noGrp="1"/>
          </p:cNvSpPr>
          <p:nvPr>
            <p:ph type="ftr" sz="quarter" idx="3"/>
          </p:nvPr>
        </p:nvSpPr>
        <p:spPr>
          <a:xfrm>
            <a:off x="6467969" y="4917282"/>
            <a:ext cx="2057936" cy="136922"/>
          </a:xfrm>
          <a:prstGeom prst="rect">
            <a:avLst/>
          </a:prstGeom>
        </p:spPr>
        <p:txBody>
          <a:bodyPr vert="horz" wrap="none" lIns="0" tIns="0" rIns="0" bIns="0" rtlCol="0" anchor="ctr" anchorCtr="0">
            <a:noAutofit/>
          </a:bodyPr>
          <a:lstStyle>
            <a:lvl1pPr algn="l" fontAlgn="auto">
              <a:spcBef>
                <a:spcPts val="0"/>
              </a:spcBef>
              <a:spcAft>
                <a:spcPts val="0"/>
              </a:spcAft>
              <a:defRPr sz="600" dirty="0" smtClean="0">
                <a:solidFill>
                  <a:schemeClr val="tx1"/>
                </a:solidFill>
                <a:latin typeface="+mn-lt"/>
                <a:cs typeface="+mn-cs"/>
              </a:defRPr>
            </a:lvl1pPr>
          </a:lstStyle>
          <a:p>
            <a:pPr>
              <a:defRPr/>
            </a:pPr>
            <a:r>
              <a:rPr lang="en-US">
                <a:solidFill>
                  <a:srgbClr val="5F5F5F"/>
                </a:solidFill>
                <a:ea typeface="+mn-ea"/>
              </a:rPr>
              <a:t>Oracle Confidential </a:t>
            </a:r>
          </a:p>
        </p:txBody>
      </p:sp>
      <p:sp>
        <p:nvSpPr>
          <p:cNvPr id="6" name="Slide Number Placeholder 5"/>
          <p:cNvSpPr>
            <a:spLocks noGrp="1"/>
          </p:cNvSpPr>
          <p:nvPr>
            <p:ph type="sldNum" sz="quarter" idx="4"/>
          </p:nvPr>
        </p:nvSpPr>
        <p:spPr>
          <a:xfrm>
            <a:off x="8459213" y="4917282"/>
            <a:ext cx="285824" cy="136922"/>
          </a:xfrm>
          <a:prstGeom prst="rect">
            <a:avLst/>
          </a:prstGeom>
        </p:spPr>
        <p:txBody>
          <a:bodyPr vert="horz" wrap="none" lIns="0" tIns="0" rIns="0" bIns="0" rtlCol="0" anchor="ctr" anchorCtr="0">
            <a:noAutofit/>
          </a:bodyPr>
          <a:lstStyle>
            <a:lvl1pPr algn="r" fontAlgn="auto">
              <a:spcBef>
                <a:spcPts val="0"/>
              </a:spcBef>
              <a:spcAft>
                <a:spcPts val="0"/>
              </a:spcAft>
              <a:defRPr sz="600">
                <a:solidFill>
                  <a:schemeClr val="tx1"/>
                </a:solidFill>
                <a:latin typeface="+mn-lt"/>
                <a:cs typeface="+mn-cs"/>
              </a:defRPr>
            </a:lvl1pPr>
          </a:lstStyle>
          <a:p>
            <a:pPr>
              <a:defRPr/>
            </a:pPr>
            <a:fld id="{AAD52070-5DC2-48B9-AAA8-706D3453CDD0}" type="slidenum">
              <a:rPr lang="en-US">
                <a:solidFill>
                  <a:srgbClr val="5F5F5F"/>
                </a:solidFill>
                <a:ea typeface="+mn-ea"/>
              </a:rPr>
              <a:pPr>
                <a:defRPr/>
              </a:pPr>
              <a:t>‹#›</a:t>
            </a:fld>
            <a:endParaRPr lang="en-US" dirty="0">
              <a:solidFill>
                <a:srgbClr val="5F5F5F"/>
              </a:solidFill>
              <a:ea typeface="+mn-ea"/>
            </a:endParaRPr>
          </a:p>
        </p:txBody>
      </p:sp>
      <p:sp>
        <p:nvSpPr>
          <p:cNvPr id="15" name="TextBox 14"/>
          <p:cNvSpPr txBox="1"/>
          <p:nvPr/>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1033" name="Picture 15" descr="Oracle logo in white on red staging background"/>
          <p:cNvPicPr>
            <a:picLocks noChangeAspect="1"/>
          </p:cNvPicPr>
          <p:nvPr/>
        </p:nvPicPr>
        <p:blipFill>
          <a:blip r:embed="rId43" cstate="print"/>
          <a:srcRect/>
          <a:stretch>
            <a:fillRect/>
          </a:stretch>
        </p:blipFill>
        <p:spPr bwMode="auto">
          <a:xfrm>
            <a:off x="397772" y="4698207"/>
            <a:ext cx="1219518" cy="44529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 id="2147485012" r:id="rId25"/>
    <p:sldLayoutId id="2147485013" r:id="rId26"/>
    <p:sldLayoutId id="2147485014" r:id="rId27"/>
    <p:sldLayoutId id="2147485015" r:id="rId28"/>
    <p:sldLayoutId id="2147485016" r:id="rId29"/>
    <p:sldLayoutId id="2147485017" r:id="rId30"/>
    <p:sldLayoutId id="2147485018" r:id="rId31"/>
    <p:sldLayoutId id="2147485019" r:id="rId32"/>
    <p:sldLayoutId id="2147485020" r:id="rId33"/>
    <p:sldLayoutId id="2147485021" r:id="rId34"/>
    <p:sldLayoutId id="2147485022" r:id="rId35"/>
    <p:sldLayoutId id="2147485023" r:id="rId36"/>
    <p:sldLayoutId id="2147485024" r:id="rId37"/>
    <p:sldLayoutId id="2147485025" r:id="rId38"/>
    <p:sldLayoutId id="2147485026" r:id="rId39"/>
    <p:sldLayoutId id="2147485027" r:id="rId40"/>
    <p:sldLayoutId id="2147485028" r:id="rId41"/>
  </p:sldLayoutIdLst>
  <p:transition spd="med">
    <p:fade/>
  </p:transition>
  <p:timing>
    <p:tnLst>
      <p:par>
        <p:cTn id="1" dur="indefinite" restart="never" nodeType="tmRoot"/>
      </p:par>
    </p:tnLst>
  </p:timing>
  <p:hf hdr="0" dt="0"/>
  <p:txStyles>
    <p:titleStyle>
      <a:lvl1pPr algn="l" rtl="0" eaLnBrk="0" fontAlgn="base" hangingPunct="0">
        <a:lnSpc>
          <a:spcPct val="80000"/>
        </a:lnSpc>
        <a:spcBef>
          <a:spcPct val="0"/>
        </a:spcBef>
        <a:spcAft>
          <a:spcPct val="0"/>
        </a:spcAft>
        <a:defRPr sz="2700" kern="1200">
          <a:solidFill>
            <a:schemeClr val="tx1"/>
          </a:solidFill>
          <a:latin typeface="+mj-lt"/>
          <a:ea typeface="+mj-ea"/>
          <a:cs typeface="+mj-cs"/>
        </a:defRPr>
      </a:lvl1pPr>
      <a:lvl2pPr algn="l" rtl="0" eaLnBrk="0" fontAlgn="base" hangingPunct="0">
        <a:lnSpc>
          <a:spcPct val="80000"/>
        </a:lnSpc>
        <a:spcBef>
          <a:spcPct val="0"/>
        </a:spcBef>
        <a:spcAft>
          <a:spcPct val="0"/>
        </a:spcAft>
        <a:defRPr sz="2700">
          <a:solidFill>
            <a:schemeClr val="tx1"/>
          </a:solidFill>
          <a:latin typeface="Calibri" pitchFamily="34" charset="0"/>
        </a:defRPr>
      </a:lvl2pPr>
      <a:lvl3pPr algn="l" rtl="0" eaLnBrk="0" fontAlgn="base" hangingPunct="0">
        <a:lnSpc>
          <a:spcPct val="80000"/>
        </a:lnSpc>
        <a:spcBef>
          <a:spcPct val="0"/>
        </a:spcBef>
        <a:spcAft>
          <a:spcPct val="0"/>
        </a:spcAft>
        <a:defRPr sz="2700">
          <a:solidFill>
            <a:schemeClr val="tx1"/>
          </a:solidFill>
          <a:latin typeface="Calibri" pitchFamily="34" charset="0"/>
        </a:defRPr>
      </a:lvl3pPr>
      <a:lvl4pPr algn="l" rtl="0" eaLnBrk="0" fontAlgn="base" hangingPunct="0">
        <a:lnSpc>
          <a:spcPct val="80000"/>
        </a:lnSpc>
        <a:spcBef>
          <a:spcPct val="0"/>
        </a:spcBef>
        <a:spcAft>
          <a:spcPct val="0"/>
        </a:spcAft>
        <a:defRPr sz="2700">
          <a:solidFill>
            <a:schemeClr val="tx1"/>
          </a:solidFill>
          <a:latin typeface="Calibri" pitchFamily="34" charset="0"/>
        </a:defRPr>
      </a:lvl4pPr>
      <a:lvl5pPr algn="l" rtl="0" eaLnBrk="0" fontAlgn="base" hangingPunct="0">
        <a:lnSpc>
          <a:spcPct val="80000"/>
        </a:lnSpc>
        <a:spcBef>
          <a:spcPct val="0"/>
        </a:spcBef>
        <a:spcAft>
          <a:spcPct val="0"/>
        </a:spcAft>
        <a:defRPr sz="2700">
          <a:solidFill>
            <a:schemeClr val="tx1"/>
          </a:solidFill>
          <a:latin typeface="Calibri" pitchFamily="34" charset="0"/>
        </a:defRPr>
      </a:lvl5pPr>
      <a:lvl6pPr marL="342946" algn="l" rtl="0" fontAlgn="base">
        <a:lnSpc>
          <a:spcPct val="80000"/>
        </a:lnSpc>
        <a:spcBef>
          <a:spcPct val="0"/>
        </a:spcBef>
        <a:spcAft>
          <a:spcPct val="0"/>
        </a:spcAft>
        <a:defRPr sz="2700">
          <a:solidFill>
            <a:schemeClr val="tx1"/>
          </a:solidFill>
          <a:latin typeface="Calibri" pitchFamily="34" charset="0"/>
        </a:defRPr>
      </a:lvl6pPr>
      <a:lvl7pPr marL="685891" algn="l" rtl="0" fontAlgn="base">
        <a:lnSpc>
          <a:spcPct val="80000"/>
        </a:lnSpc>
        <a:spcBef>
          <a:spcPct val="0"/>
        </a:spcBef>
        <a:spcAft>
          <a:spcPct val="0"/>
        </a:spcAft>
        <a:defRPr sz="2700">
          <a:solidFill>
            <a:schemeClr val="tx1"/>
          </a:solidFill>
          <a:latin typeface="Calibri" pitchFamily="34" charset="0"/>
        </a:defRPr>
      </a:lvl7pPr>
      <a:lvl8pPr marL="1028837" algn="l" rtl="0" fontAlgn="base">
        <a:lnSpc>
          <a:spcPct val="80000"/>
        </a:lnSpc>
        <a:spcBef>
          <a:spcPct val="0"/>
        </a:spcBef>
        <a:spcAft>
          <a:spcPct val="0"/>
        </a:spcAft>
        <a:defRPr sz="2700">
          <a:solidFill>
            <a:schemeClr val="tx1"/>
          </a:solidFill>
          <a:latin typeface="Calibri" pitchFamily="34" charset="0"/>
        </a:defRPr>
      </a:lvl8pPr>
      <a:lvl9pPr marL="1371783" algn="l" rtl="0" fontAlgn="base">
        <a:lnSpc>
          <a:spcPct val="80000"/>
        </a:lnSpc>
        <a:spcBef>
          <a:spcPct val="0"/>
        </a:spcBef>
        <a:spcAft>
          <a:spcPct val="0"/>
        </a:spcAft>
        <a:defRPr sz="2700">
          <a:solidFill>
            <a:schemeClr val="tx1"/>
          </a:solidFill>
          <a:latin typeface="Calibri" pitchFamily="34" charset="0"/>
        </a:defRPr>
      </a:lvl9pPr>
    </p:titleStyle>
    <p:bodyStyle>
      <a:lvl1pPr marL="171473" indent="-171473" algn="l"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mn-ea"/>
          <a:cs typeface="+mn-cs"/>
        </a:defRPr>
      </a:lvl1pPr>
      <a:lvl2pPr marL="376288" indent="-171473" algn="l" rtl="0" eaLnBrk="0" fontAlgn="base" hangingPunct="0">
        <a:lnSpc>
          <a:spcPct val="90000"/>
        </a:lnSpc>
        <a:spcBef>
          <a:spcPts val="600"/>
        </a:spcBef>
        <a:spcAft>
          <a:spcPct val="0"/>
        </a:spcAft>
        <a:buClr>
          <a:srgbClr val="9F9F9F"/>
        </a:buClr>
        <a:buFont typeface="Arial" charset="0"/>
        <a:buChar char="–"/>
        <a:defRPr sz="1800" kern="1200">
          <a:solidFill>
            <a:schemeClr val="tx1"/>
          </a:solidFill>
          <a:latin typeface="+mn-lt"/>
          <a:ea typeface="+mn-ea"/>
          <a:cs typeface="+mn-cs"/>
        </a:defRPr>
      </a:lvl2pPr>
      <a:lvl3pPr marL="547761" indent="-136941" algn="l"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mn-ea"/>
          <a:cs typeface="+mn-cs"/>
        </a:defRPr>
      </a:lvl3pPr>
      <a:lvl4pPr marL="719233" indent="-136941" algn="l" rtl="0" eaLnBrk="0" fontAlgn="base" hangingPunct="0">
        <a:lnSpc>
          <a:spcPct val="90000"/>
        </a:lnSpc>
        <a:spcBef>
          <a:spcPts val="450"/>
        </a:spcBef>
        <a:spcAft>
          <a:spcPct val="0"/>
        </a:spcAft>
        <a:buClr>
          <a:srgbClr val="9F9F9F"/>
        </a:buClr>
        <a:buFont typeface="Arial" charset="0"/>
        <a:buChar char="–"/>
        <a:defRPr kern="1200">
          <a:solidFill>
            <a:schemeClr val="tx1"/>
          </a:solidFill>
          <a:latin typeface="+mn-lt"/>
          <a:ea typeface="+mn-ea"/>
          <a:cs typeface="+mn-cs"/>
        </a:defRPr>
      </a:lvl4pPr>
      <a:lvl5pPr marL="890706" indent="-136941" algn="l"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6.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0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0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6.pn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image" Target="../media/image45.tiff"/><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32.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tiff"/><Relationship Id="rId1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Chatbots</a:t>
            </a:r>
            <a:endParaRPr lang="en-US" dirty="0"/>
          </a:p>
        </p:txBody>
      </p:sp>
      <p:sp>
        <p:nvSpPr>
          <p:cNvPr id="3" name="Subtitle 2"/>
          <p:cNvSpPr>
            <a:spLocks noGrp="1"/>
          </p:cNvSpPr>
          <p:nvPr>
            <p:ph type="subTitle" idx="1"/>
          </p:nvPr>
        </p:nvSpPr>
        <p:spPr bwMode="gray"/>
        <p:txBody>
          <a:bodyPr/>
          <a:lstStyle/>
          <a:p>
            <a:r>
              <a:rPr lang="en-US" dirty="0" smtClean="0"/>
              <a:t>Next-Generation Contact Center Platform</a:t>
            </a:r>
            <a:endParaRPr lang="en-US" dirty="0"/>
          </a:p>
        </p:txBody>
      </p:sp>
      <p:sp>
        <p:nvSpPr>
          <p:cNvPr id="6" name="Text Placeholder 5"/>
          <p:cNvSpPr>
            <a:spLocks noGrp="1"/>
          </p:cNvSpPr>
          <p:nvPr>
            <p:ph type="body" sz="quarter" idx="13"/>
          </p:nvPr>
        </p:nvSpPr>
        <p:spPr bwMode="gray"/>
        <p:txBody>
          <a:bodyPr/>
          <a:lstStyle/>
          <a:p>
            <a:endParaRPr lang="es-AR" dirty="0" smtClean="0"/>
          </a:p>
          <a:p>
            <a:r>
              <a:rPr lang="es-AR" dirty="0" smtClean="0"/>
              <a:t>Oracle Argentina</a:t>
            </a:r>
            <a:endParaRPr lang="en-US" dirty="0"/>
          </a:p>
          <a:p>
            <a:r>
              <a:rPr lang="en-US" dirty="0" smtClean="0"/>
              <a:t>Mayo </a:t>
            </a:r>
            <a:r>
              <a:rPr lang="is-IS" dirty="0" smtClean="0"/>
              <a:t>2017</a:t>
            </a:r>
            <a:endParaRPr lang="en-US" dirty="0"/>
          </a:p>
        </p:txBody>
      </p:sp>
      <p:sp>
        <p:nvSpPr>
          <p:cNvPr id="5" name="Slide Number Placeholder 4"/>
          <p:cNvSpPr>
            <a:spLocks noGrp="1"/>
          </p:cNvSpPr>
          <p:nvPr>
            <p:ph type="sldNum" sz="quarter" idx="4294967295"/>
          </p:nvPr>
        </p:nvSpPr>
        <p:spPr>
          <a:xfrm>
            <a:off x="8858177" y="4917283"/>
            <a:ext cx="285824" cy="136922"/>
          </a:xfrm>
        </p:spPr>
        <p:txBody>
          <a:bodyPr/>
          <a:lstStyle/>
          <a:p>
            <a:fld id="{C51EAA63-D034-42AE-91FA-B13B9518C7BE}" type="slidenum">
              <a:rPr lang="en-US" smtClean="0">
                <a:solidFill>
                  <a:srgbClr val="FFFFFF"/>
                </a:solidFill>
              </a:rPr>
              <a:pPr/>
              <a:t>1</a:t>
            </a:fld>
            <a:endParaRPr lang="en-US" dirty="0">
              <a:solidFill>
                <a:srgbClr val="FFFFFF"/>
              </a:solidFill>
            </a:endParaRPr>
          </a:p>
        </p:txBody>
      </p:sp>
      <p:sp>
        <p:nvSpPr>
          <p:cNvPr id="4" name="TextBox 3"/>
          <p:cNvSpPr txBox="1"/>
          <p:nvPr/>
        </p:nvSpPr>
        <p:spPr>
          <a:xfrm>
            <a:off x="5001846" y="4990944"/>
            <a:ext cx="685979" cy="685800"/>
          </a:xfrm>
          <a:prstGeom prst="rect">
            <a:avLst/>
          </a:prstGeom>
          <a:noFill/>
        </p:spPr>
        <p:txBody>
          <a:bodyPr wrap="none" lIns="0" tIns="0" rIns="0" bIns="0" rtlCol="0">
            <a:noAutofit/>
          </a:bodyPr>
          <a:lstStyle/>
          <a:p>
            <a:pPr defTabSz="685513" fontAlgn="auto">
              <a:lnSpc>
                <a:spcPct val="90000"/>
              </a:lnSpc>
              <a:spcBef>
                <a:spcPts val="0"/>
              </a:spcBef>
              <a:spcAft>
                <a:spcPts val="0"/>
              </a:spcAft>
            </a:pPr>
            <a:endParaRPr lang="en-US" sz="1400" dirty="0">
              <a:solidFill>
                <a:srgbClr val="FFFFFF"/>
              </a:solidFill>
              <a:latin typeface="Calibri"/>
              <a:ea typeface="+mn-ea"/>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1303" y="228600"/>
            <a:ext cx="2497586" cy="514350"/>
          </a:xfrm>
          <a:prstGeom prst="rect">
            <a:avLst/>
          </a:prstGeom>
        </p:spPr>
      </p:pic>
    </p:spTree>
    <p:custDataLst>
      <p:tags r:id="rId1"/>
    </p:custDataLst>
    <p:extLst>
      <p:ext uri="{BB962C8B-B14F-4D97-AF65-F5344CB8AC3E}">
        <p14:creationId xmlns:p14="http://schemas.microsoft.com/office/powerpoint/2010/main" val="3476937362"/>
      </p:ext>
    </p:extLst>
  </p:cSld>
  <p:clrMapOvr>
    <a:masterClrMapping/>
  </p:clrMapOvr>
  <mc:AlternateContent xmlns:mc="http://schemas.openxmlformats.org/markup-compatibility/2006" xmlns:p14="http://schemas.microsoft.com/office/powerpoint/2010/main">
    <mc:Choice Requires="p14">
      <p:transition spd="med" p14:dur="700" advClick="0" advTm="60000">
        <p:fade/>
      </p:transition>
    </mc:Choice>
    <mc:Fallback xmlns="">
      <p:transition spd="med" advClick="0" advTm="60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10</a:t>
            </a:fld>
            <a:endParaRPr lang="en-US" dirty="0">
              <a:solidFill>
                <a:srgbClr val="58595B"/>
              </a:solidFill>
            </a:endParaRPr>
          </a:p>
        </p:txBody>
      </p:sp>
      <p:sp>
        <p:nvSpPr>
          <p:cNvPr id="4" name="Title 3"/>
          <p:cNvSpPr txBox="1">
            <a:spLocks/>
          </p:cNvSpPr>
          <p:nvPr/>
        </p:nvSpPr>
        <p:spPr>
          <a:xfrm>
            <a:off x="96044" y="370553"/>
            <a:ext cx="8819357" cy="73555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s-AR" sz="2800" kern="1200" dirty="0" smtClean="0">
                <a:solidFill>
                  <a:schemeClr val="tx1"/>
                </a:solidFill>
                <a:latin typeface="+mj-lt"/>
                <a:ea typeface="+mj-ea"/>
                <a:cs typeface="+mj-cs"/>
              </a:rPr>
              <a:t>Alcance de loa servicios.</a:t>
            </a:r>
          </a:p>
          <a:p>
            <a:endParaRPr lang="es-AR" sz="2800" kern="1200" dirty="0" smtClean="0">
              <a:solidFill>
                <a:schemeClr val="tx1"/>
              </a:solidFill>
              <a:latin typeface="+mj-lt"/>
              <a:ea typeface="+mj-ea"/>
              <a:cs typeface="+mj-cs"/>
            </a:endParaRPr>
          </a:p>
        </p:txBody>
      </p:sp>
      <p:pic>
        <p:nvPicPr>
          <p:cNvPr id="6"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
        <p:nvSpPr>
          <p:cNvPr id="7" name="Content Placeholder 11"/>
          <p:cNvSpPr txBox="1">
            <a:spLocks/>
          </p:cNvSpPr>
          <p:nvPr/>
        </p:nvSpPr>
        <p:spPr>
          <a:xfrm>
            <a:off x="228600" y="895350"/>
            <a:ext cx="8710229" cy="3670748"/>
          </a:xfrm>
          <a:prstGeom prst="rect">
            <a:avLst/>
          </a:prstGeom>
        </p:spPr>
        <p:txBody>
          <a:bodyPr vert="horz" wrap="square" lIns="0" tIns="0" rIns="0" bIns="0" rtlCol="0" anchor="ctr" anchorCtr="0">
            <a:spAutoFit/>
          </a:bodyPr>
          <a:lstStyle/>
          <a:p>
            <a:pPr marL="0" marR="0" lvl="0" indent="0" defTabSz="685748" rtl="0" eaLnBrk="1" fontAlgn="auto" latinLnBrk="0" hangingPunct="1">
              <a:lnSpc>
                <a:spcPct val="80000"/>
              </a:lnSpc>
              <a:spcBef>
                <a:spcPts val="0"/>
              </a:spcBef>
              <a:spcAft>
                <a:spcPts val="0"/>
              </a:spcAft>
              <a:buClrTx/>
              <a:buSzTx/>
              <a:buFontTx/>
              <a:buNone/>
              <a:tabLst/>
              <a:defRPr/>
            </a:pPr>
            <a:r>
              <a:rPr kumimoji="0" lang="es-AR" altLang="ja-JP" sz="18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rPr>
              <a:t>Esta estimación presupuestaria se encuentra basada en el siguiente alcance de servicios asumido:</a:t>
            </a:r>
          </a:p>
          <a:p>
            <a:pPr marL="0" marR="0" lvl="0" indent="0" defTabSz="685748" rtl="0" eaLnBrk="1" fontAlgn="auto" latinLnBrk="0" hangingPunct="1">
              <a:lnSpc>
                <a:spcPct val="80000"/>
              </a:lnSpc>
              <a:spcBef>
                <a:spcPts val="0"/>
              </a:spcBef>
              <a:spcAft>
                <a:spcPts val="0"/>
              </a:spcAft>
              <a:buClrTx/>
              <a:buSzTx/>
              <a:buFontTx/>
              <a:buNone/>
              <a:tabLst/>
              <a:defRPr/>
            </a:pPr>
            <a:endParaRPr kumimoji="0" lang="es-AR" altLang="ja-JP" sz="18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endParaRP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Workshop</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Chatbot</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Fundacional  (2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dias</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para 5 a 7  empleados de Telecentro (material en ingles).</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Configuración de conectores de IBCS ( MCS + ACCS) en 2 ambientes (Desarrollo y Producción)</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Configurar conectores en MCS para integrarse con Chat de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Facebook</a:t>
            </a:r>
            <a:endPar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Configurar conectores en MCS para integrarse con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OSvC</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(Oracle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Cloud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Configurar conectores en MCS para integrarse con aplicaciones de Telecentro  (CRM ,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Billing</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e implementación de  la plataforma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fundaciónal</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atención digital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autamatizada</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(Desarrollo y Producción).</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El  canal contemplado en esta plataforma es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Facebook</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Messenger  </a:t>
            </a:r>
            <a:r>
              <a:rPr kumimoji="0" lang="es-AR" sz="1200" b="0" i="1" u="none" strike="noStrike" kern="1200" cap="none" spc="0" normalizeH="0" baseline="0" noProof="0" dirty="0" smtClean="0">
                <a:ln>
                  <a:noFill/>
                </a:ln>
                <a:solidFill>
                  <a:srgbClr val="FF0000"/>
                </a:solidFill>
                <a:effectLst/>
                <a:uLnTx/>
                <a:uFillTx/>
                <a:latin typeface="Calibri" pitchFamily="34" charset="0"/>
                <a:ea typeface="MS PGothic" pitchFamily="34" charset="-128"/>
                <a:cs typeface="+mn-cs"/>
              </a:rPr>
              <a:t>( REVISAR Web actual de Telecentro !!!)</a:t>
            </a:r>
            <a:endParaRPr kumimoji="0" lang="es-AR" sz="1100" b="0" i="1" u="none" strike="noStrike" kern="1200" cap="none" spc="0" normalizeH="0" baseline="0" noProof="0" dirty="0" smtClean="0">
              <a:ln>
                <a:noFill/>
              </a:ln>
              <a:solidFill>
                <a:srgbClr val="FF000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y configuración de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10 Entidades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Entities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y configuración de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4 conversaciones (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Intents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 contemplando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20 preguntas con las respuestas correspondientes.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Configuración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Internet,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Configuración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Cable,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Configuracion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Telefonia</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y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Gestion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cobranzas</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endPar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configuración 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implementacion</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pantallas para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4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dialogos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Dialog</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Flow</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contemplando las entidades ,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Intents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definidas anteriormente y uso de datos recuperados del CRM y el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Billing</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Telecentro.  Incluye la pantalla de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login</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Workshop</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Chatbot</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( 1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explicando a nivel funcional y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tecnico</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como se logro la plataforma fundacional de atención digital automatizada de Telecentro para 5 a 7 empleados (Material en ingles y castellano).</a:t>
            </a:r>
          </a:p>
          <a:p>
            <a:pPr marL="457105" marR="0" lvl="1" indent="0" defTabSz="914400" rtl="0" eaLnBrk="1" fontAlgn="base" latinLnBrk="0" hangingPunct="1">
              <a:lnSpc>
                <a:spcPct val="80000"/>
              </a:lnSpc>
              <a:spcBef>
                <a:spcPct val="0"/>
              </a:spcBef>
              <a:spcAft>
                <a:spcPct val="0"/>
              </a:spcAft>
              <a:buClrTx/>
              <a:buSzTx/>
              <a:buFontTx/>
              <a:buNone/>
              <a:tabLst/>
              <a:defRPr/>
            </a:pPr>
            <a:endPar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endParaRPr kumimoji="0" lang="es-AR" sz="12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1027647" marR="0" lvl="3" indent="-167901" defTabSz="914400" rtl="0" eaLnBrk="1" fontAlgn="base" latinLnBrk="0" hangingPunct="1">
              <a:lnSpc>
                <a:spcPct val="100000"/>
              </a:lnSpc>
              <a:spcBef>
                <a:spcPct val="0"/>
              </a:spcBef>
              <a:spcAft>
                <a:spcPts val="404"/>
              </a:spcAft>
              <a:buClrTx/>
              <a:buSzTx/>
              <a:buFontTx/>
              <a:buNone/>
              <a:tabLst/>
              <a:defRPr/>
            </a:pPr>
            <a:endParaRPr kumimoji="0" lang="es-AR" sz="12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endParaRPr>
          </a:p>
          <a:p>
            <a:pPr marL="1027647" marR="0" lvl="3" indent="-167901" defTabSz="914400" rtl="0" eaLnBrk="1" fontAlgn="base" latinLnBrk="0" hangingPunct="1">
              <a:lnSpc>
                <a:spcPct val="100000"/>
              </a:lnSpc>
              <a:spcBef>
                <a:spcPct val="0"/>
              </a:spcBef>
              <a:spcAft>
                <a:spcPts val="404"/>
              </a:spcAft>
              <a:buClrTx/>
              <a:buSzTx/>
              <a:buFontTx/>
              <a:buNone/>
              <a:tabLst/>
              <a:defRPr/>
            </a:pPr>
            <a:endParaRPr kumimoji="0" lang="es-AR" sz="12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3"/>
          <p:cNvSpPr>
            <a:spLocks noGrp="1"/>
          </p:cNvSpPr>
          <p:nvPr>
            <p:ph type="title"/>
          </p:nvPr>
        </p:nvSpPr>
        <p:spPr>
          <a:xfrm>
            <a:off x="253144" y="144431"/>
            <a:ext cx="8702689" cy="627534"/>
          </a:xfrm>
        </p:spPr>
        <p:txBody>
          <a:bodyPr/>
          <a:lstStyle/>
          <a:p>
            <a:r>
              <a:rPr lang="pt-BR" sz="2100" b="1" dirty="0" smtClean="0"/>
              <a:t>Actividades a desarrollar en el proyecto</a:t>
            </a:r>
            <a:r>
              <a:rPr lang="pt-BR" sz="2400" b="1" dirty="0" smtClean="0"/>
              <a:t>  </a:t>
            </a:r>
            <a:br>
              <a:rPr lang="pt-BR" sz="2400" b="1" dirty="0" smtClean="0"/>
            </a:br>
            <a:r>
              <a:rPr lang="pt-BR" sz="2100" b="1" dirty="0" smtClean="0"/>
              <a:t> </a:t>
            </a:r>
            <a:endParaRPr lang="en-US" sz="2100" b="1" dirty="0"/>
          </a:p>
        </p:txBody>
      </p:sp>
      <p:grpSp>
        <p:nvGrpSpPr>
          <p:cNvPr id="2" name="Group 55"/>
          <p:cNvGrpSpPr/>
          <p:nvPr/>
        </p:nvGrpSpPr>
        <p:grpSpPr>
          <a:xfrm>
            <a:off x="227710" y="539264"/>
            <a:ext cx="8742780" cy="4423575"/>
            <a:chOff x="303534" y="719017"/>
            <a:chExt cx="9445378" cy="5898100"/>
          </a:xfrm>
        </p:grpSpPr>
        <p:cxnSp>
          <p:nvCxnSpPr>
            <p:cNvPr id="20" name="Straight Arrow Connector 19"/>
            <p:cNvCxnSpPr/>
            <p:nvPr/>
          </p:nvCxnSpPr>
          <p:spPr bwMode="auto">
            <a:xfrm>
              <a:off x="358813" y="6308203"/>
              <a:ext cx="9376030" cy="36326"/>
            </a:xfrm>
            <a:prstGeom prst="straightConnector1">
              <a:avLst/>
            </a:prstGeom>
            <a:noFill/>
            <a:ln w="38100" cap="flat" cmpd="sng" algn="ctr">
              <a:solidFill>
                <a:srgbClr val="000000"/>
              </a:solidFill>
              <a:prstDash val="solid"/>
              <a:round/>
              <a:headEnd type="none" w="med" len="med"/>
              <a:tailEnd type="arrow"/>
            </a:ln>
            <a:effectLst>
              <a:outerShdw blurRad="50800" dist="38100" dir="2700000" algn="tl" rotWithShape="0">
                <a:prstClr val="black">
                  <a:alpha val="40000"/>
                </a:prstClr>
              </a:outerShdw>
            </a:effectLst>
          </p:spPr>
        </p:cxnSp>
        <p:cxnSp>
          <p:nvCxnSpPr>
            <p:cNvPr id="4101" name="Straight Connector 20"/>
            <p:cNvCxnSpPr>
              <a:cxnSpLocks noChangeShapeType="1"/>
            </p:cNvCxnSpPr>
            <p:nvPr/>
          </p:nvCxnSpPr>
          <p:spPr bwMode="auto">
            <a:xfrm>
              <a:off x="303534" y="729343"/>
              <a:ext cx="44439" cy="5638120"/>
            </a:xfrm>
            <a:prstGeom prst="line">
              <a:avLst/>
            </a:prstGeom>
            <a:noFill/>
            <a:ln w="38100" algn="ctr">
              <a:solidFill>
                <a:srgbClr val="000000"/>
              </a:solidFill>
              <a:round/>
              <a:headEnd/>
              <a:tailEnd/>
            </a:ln>
          </p:spPr>
        </p:cxnSp>
        <p:cxnSp>
          <p:nvCxnSpPr>
            <p:cNvPr id="4103" name="Straight Connector 35"/>
            <p:cNvCxnSpPr>
              <a:cxnSpLocks noChangeShapeType="1"/>
            </p:cNvCxnSpPr>
            <p:nvPr/>
          </p:nvCxnSpPr>
          <p:spPr bwMode="auto">
            <a:xfrm>
              <a:off x="2779404" y="881606"/>
              <a:ext cx="44011" cy="5660484"/>
            </a:xfrm>
            <a:prstGeom prst="line">
              <a:avLst/>
            </a:prstGeom>
            <a:noFill/>
            <a:ln w="9525" algn="ctr">
              <a:solidFill>
                <a:srgbClr val="667263"/>
              </a:solidFill>
              <a:prstDash val="sysDot"/>
              <a:round/>
              <a:headEnd/>
              <a:tailEnd/>
            </a:ln>
          </p:spPr>
        </p:cxnSp>
        <p:sp>
          <p:nvSpPr>
            <p:cNvPr id="29" name="Rounded Rectangle 28"/>
            <p:cNvSpPr/>
            <p:nvPr/>
          </p:nvSpPr>
          <p:spPr bwMode="auto">
            <a:xfrm>
              <a:off x="407964" y="5946008"/>
              <a:ext cx="9340948" cy="215641"/>
            </a:xfrm>
            <a:prstGeom prst="roundRect">
              <a:avLst/>
            </a:prstGeom>
            <a:solidFill>
              <a:srgbClr val="00B05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800" b="1" kern="0" dirty="0" smtClean="0">
                  <a:solidFill>
                    <a:srgbClr val="FFFFFF"/>
                  </a:solidFill>
                  <a:latin typeface="Calibri"/>
                  <a:ea typeface="+mn-ea"/>
                  <a:cs typeface="Arial" charset="0"/>
                </a:rPr>
                <a:t>PM del Telecentri  &amp;  PM de Oracle controlaran los avances de cada una de las tareas  de los workshops.  </a:t>
              </a:r>
              <a:endParaRPr lang="da-DK" sz="500" b="1" kern="0" dirty="0">
                <a:solidFill>
                  <a:srgbClr val="FFFFFF"/>
                </a:solidFill>
                <a:latin typeface="Calibri"/>
                <a:ea typeface="+mn-ea"/>
                <a:cs typeface="Arial" charset="0"/>
              </a:endParaRPr>
            </a:p>
          </p:txBody>
        </p:sp>
        <p:sp>
          <p:nvSpPr>
            <p:cNvPr id="76" name="Rounded Rectangle 75"/>
            <p:cNvSpPr/>
            <p:nvPr/>
          </p:nvSpPr>
          <p:spPr bwMode="auto">
            <a:xfrm>
              <a:off x="393895" y="719017"/>
              <a:ext cx="2391508"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 1</a:t>
              </a:r>
              <a:r>
                <a:rPr lang="da-DK" sz="900" b="1" kern="0" dirty="0" smtClean="0">
                  <a:solidFill>
                    <a:srgbClr val="FFFFFF"/>
                  </a:solidFill>
                  <a:latin typeface="Calibri"/>
                  <a:ea typeface="+mn-ea"/>
                  <a:cs typeface="Arial" charset="0"/>
                </a:rPr>
                <a:t> </a:t>
              </a:r>
              <a:endParaRPr lang="da-DK" sz="200" b="1" kern="0" dirty="0">
                <a:solidFill>
                  <a:srgbClr val="FFFFFF"/>
                </a:solidFill>
                <a:latin typeface="Calibri"/>
                <a:ea typeface="+mn-ea"/>
                <a:cs typeface="Arial" charset="0"/>
              </a:endParaRPr>
            </a:p>
          </p:txBody>
        </p:sp>
        <p:cxnSp>
          <p:nvCxnSpPr>
            <p:cNvPr id="82" name="Straight Connector 17"/>
            <p:cNvCxnSpPr>
              <a:cxnSpLocks noChangeShapeType="1"/>
            </p:cNvCxnSpPr>
            <p:nvPr/>
          </p:nvCxnSpPr>
          <p:spPr bwMode="auto">
            <a:xfrm>
              <a:off x="9651743" y="767015"/>
              <a:ext cx="67862" cy="5651757"/>
            </a:xfrm>
            <a:prstGeom prst="line">
              <a:avLst/>
            </a:prstGeom>
            <a:noFill/>
            <a:ln w="9525" algn="ctr">
              <a:solidFill>
                <a:srgbClr val="667263"/>
              </a:solidFill>
              <a:prstDash val="sysDot"/>
              <a:round/>
              <a:headEnd/>
              <a:tailEnd/>
            </a:ln>
          </p:spPr>
        </p:cxnSp>
        <p:sp>
          <p:nvSpPr>
            <p:cNvPr id="49" name="Rounded Rectangle 48"/>
            <p:cNvSpPr/>
            <p:nvPr/>
          </p:nvSpPr>
          <p:spPr bwMode="auto">
            <a:xfrm>
              <a:off x="2841674" y="731908"/>
              <a:ext cx="2437827"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Mes2</a:t>
              </a:r>
              <a:r>
                <a:rPr lang="da-DK" sz="900" b="1" kern="0" dirty="0" smtClean="0">
                  <a:solidFill>
                    <a:srgbClr val="FFFFFF"/>
                  </a:solidFill>
                  <a:latin typeface="Calibri"/>
                  <a:ea typeface="+mn-ea"/>
                  <a:cs typeface="Arial" charset="0"/>
                </a:rPr>
                <a:t> </a:t>
              </a:r>
              <a:endParaRPr lang="da-DK" sz="200" b="1" kern="0" dirty="0">
                <a:solidFill>
                  <a:srgbClr val="FFFFFF"/>
                </a:solidFill>
                <a:latin typeface="Calibri"/>
                <a:ea typeface="+mn-ea"/>
                <a:cs typeface="Arial" charset="0"/>
              </a:endParaRPr>
            </a:p>
          </p:txBody>
        </p:sp>
        <p:sp>
          <p:nvSpPr>
            <p:cNvPr id="63" name="Rounded Rectangle 62"/>
            <p:cNvSpPr/>
            <p:nvPr/>
          </p:nvSpPr>
          <p:spPr bwMode="auto">
            <a:xfrm>
              <a:off x="5331655" y="737181"/>
              <a:ext cx="2168825"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 3</a:t>
              </a:r>
              <a:r>
                <a:rPr lang="da-DK" sz="900" b="1" kern="0" dirty="0" smtClean="0">
                  <a:solidFill>
                    <a:srgbClr val="FFFFFF"/>
                  </a:solidFill>
                  <a:latin typeface="Calibri"/>
                  <a:ea typeface="+mn-ea"/>
                  <a:cs typeface="Arial" charset="0"/>
                </a:rPr>
                <a:t> </a:t>
              </a:r>
              <a:endParaRPr lang="da-DK" sz="200" b="1" kern="0" dirty="0">
                <a:solidFill>
                  <a:srgbClr val="FFFFFF"/>
                </a:solidFill>
                <a:latin typeface="Calibri"/>
                <a:ea typeface="+mn-ea"/>
                <a:cs typeface="Arial" charset="0"/>
              </a:endParaRPr>
            </a:p>
          </p:txBody>
        </p:sp>
        <p:sp>
          <p:nvSpPr>
            <p:cNvPr id="64" name="Rounded Rectangle 63"/>
            <p:cNvSpPr/>
            <p:nvPr/>
          </p:nvSpPr>
          <p:spPr bwMode="auto">
            <a:xfrm>
              <a:off x="7568419" y="733664"/>
              <a:ext cx="2031682"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 4</a:t>
              </a:r>
              <a:endParaRPr lang="da-DK" sz="200" b="1" kern="0" dirty="0">
                <a:solidFill>
                  <a:srgbClr val="FFFFFF"/>
                </a:solidFill>
                <a:latin typeface="Calibri"/>
                <a:ea typeface="+mn-ea"/>
                <a:cs typeface="Arial" charset="0"/>
              </a:endParaRPr>
            </a:p>
          </p:txBody>
        </p:sp>
        <p:sp>
          <p:nvSpPr>
            <p:cNvPr id="73" name="Rounded Rectangle 72"/>
            <p:cNvSpPr/>
            <p:nvPr/>
          </p:nvSpPr>
          <p:spPr bwMode="auto">
            <a:xfrm>
              <a:off x="459012" y="1166250"/>
              <a:ext cx="975891"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Workshop </a:t>
              </a:r>
              <a:r>
                <a:rPr lang="es-AR" sz="800" b="1" dirty="0" err="1" smtClean="0">
                  <a:solidFill>
                    <a:srgbClr val="FFFFFF"/>
                  </a:solidFill>
                  <a:latin typeface="Arial" charset="0"/>
                  <a:ea typeface="Times New Roman"/>
                  <a:cs typeface="Times New Roman"/>
                </a:rPr>
                <a:t>Chatbot</a:t>
              </a:r>
              <a:endParaRPr lang="es-AR" sz="800" b="1" dirty="0" smtClean="0">
                <a:solidFill>
                  <a:srgbClr val="FFFFFF"/>
                </a:solidFill>
                <a:latin typeface="Arial" charset="0"/>
                <a:ea typeface="Times New Roman"/>
                <a:cs typeface="Times New Roman"/>
              </a:endParaRPr>
            </a:p>
            <a:p>
              <a:pPr algn="ctr" fontAlgn="auto">
                <a:spcBef>
                  <a:spcPts val="0"/>
                </a:spcBef>
                <a:spcAft>
                  <a:spcPts val="0"/>
                </a:spcAft>
                <a:defRPr/>
              </a:pPr>
              <a:r>
                <a:rPr lang="es-AR" sz="800" b="1" kern="0" dirty="0" smtClean="0">
                  <a:solidFill>
                    <a:srgbClr val="FFFFFF"/>
                  </a:solidFill>
                  <a:latin typeface="Calibri"/>
                  <a:ea typeface="+mn-ea"/>
                  <a:cs typeface="Times New Roman"/>
                </a:rPr>
                <a:t>(Fundacional)</a:t>
              </a:r>
              <a:endParaRPr lang="da-DK" sz="800" b="1" kern="0" dirty="0" smtClean="0">
                <a:solidFill>
                  <a:srgbClr val="FFFFFF"/>
                </a:solidFill>
                <a:latin typeface="Calibri"/>
                <a:ea typeface="+mn-ea"/>
                <a:cs typeface="Arial" charset="0"/>
              </a:endParaRPr>
            </a:p>
          </p:txBody>
        </p:sp>
        <p:cxnSp>
          <p:nvCxnSpPr>
            <p:cNvPr id="112" name="Straight Connector 35"/>
            <p:cNvCxnSpPr>
              <a:cxnSpLocks noChangeShapeType="1"/>
            </p:cNvCxnSpPr>
            <p:nvPr/>
          </p:nvCxnSpPr>
          <p:spPr bwMode="auto">
            <a:xfrm>
              <a:off x="5331530" y="956633"/>
              <a:ext cx="44011" cy="5660484"/>
            </a:xfrm>
            <a:prstGeom prst="line">
              <a:avLst/>
            </a:prstGeom>
            <a:noFill/>
            <a:ln w="9525" algn="ctr">
              <a:solidFill>
                <a:srgbClr val="667263"/>
              </a:solidFill>
              <a:prstDash val="sysDot"/>
              <a:round/>
              <a:headEnd/>
              <a:tailEnd/>
            </a:ln>
          </p:spPr>
        </p:cxnSp>
        <p:cxnSp>
          <p:nvCxnSpPr>
            <p:cNvPr id="48" name="Straight Connector 17"/>
            <p:cNvCxnSpPr>
              <a:cxnSpLocks noChangeShapeType="1"/>
            </p:cNvCxnSpPr>
            <p:nvPr/>
          </p:nvCxnSpPr>
          <p:spPr bwMode="auto">
            <a:xfrm>
              <a:off x="7567331" y="778735"/>
              <a:ext cx="67862" cy="5651757"/>
            </a:xfrm>
            <a:prstGeom prst="line">
              <a:avLst/>
            </a:prstGeom>
            <a:noFill/>
            <a:ln w="9525" algn="ctr">
              <a:solidFill>
                <a:srgbClr val="667263"/>
              </a:solidFill>
              <a:prstDash val="sysDot"/>
              <a:round/>
              <a:headEnd/>
              <a:tailEnd/>
            </a:ln>
          </p:spPr>
        </p:cxnSp>
        <p:sp>
          <p:nvSpPr>
            <p:cNvPr id="50" name="Rounded Rectangle 49"/>
            <p:cNvSpPr/>
            <p:nvPr/>
          </p:nvSpPr>
          <p:spPr bwMode="auto">
            <a:xfrm>
              <a:off x="991231" y="1937629"/>
              <a:ext cx="1315862"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err="1" smtClean="0">
                  <a:solidFill>
                    <a:srgbClr val="FFFFFF"/>
                  </a:solidFill>
                  <a:latin typeface="Arial" charset="0"/>
                  <a:ea typeface="Times New Roman"/>
                  <a:cs typeface="Times New Roman"/>
                </a:rPr>
                <a:t>Configuracion</a:t>
              </a:r>
              <a:r>
                <a:rPr lang="es-AR" sz="800" b="1" dirty="0" smtClean="0">
                  <a:solidFill>
                    <a:srgbClr val="FFFFFF"/>
                  </a:solidFill>
                  <a:latin typeface="Arial" charset="0"/>
                  <a:ea typeface="Times New Roman"/>
                  <a:cs typeface="Times New Roman"/>
                </a:rPr>
                <a:t> Conectores en</a:t>
              </a:r>
            </a:p>
            <a:p>
              <a:pPr algn="ctr" fontAlgn="auto">
                <a:spcBef>
                  <a:spcPts val="0"/>
                </a:spcBef>
                <a:spcAft>
                  <a:spcPts val="0"/>
                </a:spcAft>
                <a:defRPr/>
              </a:pPr>
              <a:r>
                <a:rPr lang="es-AR" sz="800" b="1" kern="0" dirty="0" smtClean="0">
                  <a:solidFill>
                    <a:srgbClr val="FFFFFF"/>
                  </a:solidFill>
                  <a:latin typeface="Calibri"/>
                  <a:ea typeface="+mn-ea"/>
                  <a:cs typeface="Times New Roman"/>
                </a:rPr>
                <a:t>IBCS (MCS)</a:t>
              </a:r>
              <a:endParaRPr lang="da-DK" sz="800" b="1" kern="0" dirty="0" smtClean="0">
                <a:solidFill>
                  <a:srgbClr val="FFFFFF"/>
                </a:solidFill>
                <a:latin typeface="Calibri"/>
                <a:ea typeface="+mn-ea"/>
                <a:cs typeface="Arial" charset="0"/>
              </a:endParaRPr>
            </a:p>
          </p:txBody>
        </p:sp>
        <p:sp>
          <p:nvSpPr>
            <p:cNvPr id="51" name="Rounded Rectangle 50"/>
            <p:cNvSpPr/>
            <p:nvPr/>
          </p:nvSpPr>
          <p:spPr bwMode="auto">
            <a:xfrm>
              <a:off x="2001749" y="2709006"/>
              <a:ext cx="4771337"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Diseño e implementación de la plataforma fundacional de la atención  digital automatizada  </a:t>
              </a:r>
              <a:endParaRPr lang="da-DK" sz="800" b="1" kern="0" dirty="0" smtClean="0">
                <a:solidFill>
                  <a:srgbClr val="FFFFFF"/>
                </a:solidFill>
                <a:latin typeface="Calibri"/>
                <a:ea typeface="+mn-ea"/>
                <a:cs typeface="Arial" charset="0"/>
              </a:endParaRPr>
            </a:p>
          </p:txBody>
        </p:sp>
        <p:sp>
          <p:nvSpPr>
            <p:cNvPr id="53" name="Rounded Rectangle 52"/>
            <p:cNvSpPr/>
            <p:nvPr/>
          </p:nvSpPr>
          <p:spPr bwMode="auto">
            <a:xfrm>
              <a:off x="6636266" y="3653887"/>
              <a:ext cx="843721"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Workshop </a:t>
              </a:r>
              <a:r>
                <a:rPr lang="es-AR" sz="800" b="1" dirty="0" err="1" smtClean="0">
                  <a:solidFill>
                    <a:srgbClr val="FFFFFF"/>
                  </a:solidFill>
                  <a:latin typeface="Arial" charset="0"/>
                  <a:ea typeface="Times New Roman"/>
                  <a:cs typeface="Times New Roman"/>
                </a:rPr>
                <a:t>Chatbot</a:t>
              </a:r>
              <a:endParaRPr lang="es-AR" sz="800" b="1" dirty="0" smtClean="0">
                <a:solidFill>
                  <a:srgbClr val="FFFFFF"/>
                </a:solidFill>
                <a:latin typeface="Arial" charset="0"/>
                <a:ea typeface="Times New Roman"/>
                <a:cs typeface="Times New Roman"/>
              </a:endParaRPr>
            </a:p>
            <a:p>
              <a:pPr algn="ctr" fontAlgn="auto">
                <a:spcBef>
                  <a:spcPts val="0"/>
                </a:spcBef>
                <a:spcAft>
                  <a:spcPts val="0"/>
                </a:spcAft>
                <a:defRPr/>
              </a:pPr>
              <a:r>
                <a:rPr lang="es-AR" sz="800" b="1" kern="0" dirty="0" smtClean="0">
                  <a:solidFill>
                    <a:srgbClr val="FFFFFF"/>
                  </a:solidFill>
                  <a:latin typeface="Calibri"/>
                  <a:ea typeface="+mn-ea"/>
                  <a:cs typeface="Times New Roman"/>
                </a:rPr>
                <a:t>En Telecentro</a:t>
              </a:r>
              <a:endParaRPr lang="da-DK" sz="800" b="1" kern="0" dirty="0" smtClean="0">
                <a:solidFill>
                  <a:srgbClr val="FFFFFF"/>
                </a:solidFill>
                <a:latin typeface="Calibri"/>
                <a:ea typeface="+mn-ea"/>
                <a:cs typeface="Arial" charset="0"/>
              </a:endParaRPr>
            </a:p>
          </p:txBody>
        </p:sp>
        <p:sp>
          <p:nvSpPr>
            <p:cNvPr id="54" name="Rounded Rectangle 53"/>
            <p:cNvSpPr/>
            <p:nvPr/>
          </p:nvSpPr>
          <p:spPr bwMode="auto">
            <a:xfrm>
              <a:off x="8323708" y="4509686"/>
              <a:ext cx="1384475"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Acompañamiento post </a:t>
              </a:r>
              <a:r>
                <a:rPr lang="es-AR" sz="800" b="1" dirty="0" err="1" smtClean="0">
                  <a:solidFill>
                    <a:srgbClr val="FFFFFF"/>
                  </a:solidFill>
                  <a:latin typeface="Arial" charset="0"/>
                  <a:ea typeface="Times New Roman"/>
                  <a:cs typeface="Times New Roman"/>
                </a:rPr>
                <a:t>produccion</a:t>
              </a:r>
              <a:r>
                <a:rPr lang="es-AR" sz="800" b="1" dirty="0" smtClean="0">
                  <a:solidFill>
                    <a:srgbClr val="FFFFFF"/>
                  </a:solidFill>
                  <a:latin typeface="Arial" charset="0"/>
                  <a:ea typeface="Times New Roman"/>
                  <a:cs typeface="Times New Roman"/>
                </a:rPr>
                <a:t>.</a:t>
              </a:r>
              <a:endParaRPr lang="da-DK" sz="800" b="1" kern="0" dirty="0" smtClean="0">
                <a:solidFill>
                  <a:srgbClr val="FFFFFF"/>
                </a:solidFill>
                <a:latin typeface="Calibri"/>
                <a:ea typeface="+mn-ea"/>
                <a:cs typeface="Arial" charset="0"/>
              </a:endParaRPr>
            </a:p>
          </p:txBody>
        </p:sp>
      </p:grpSp>
      <p:sp>
        <p:nvSpPr>
          <p:cNvPr id="57" name="Rounded Rectangle 56"/>
          <p:cNvSpPr/>
          <p:nvPr/>
        </p:nvSpPr>
        <p:spPr bwMode="auto">
          <a:xfrm>
            <a:off x="6469307" y="3380506"/>
            <a:ext cx="1108120" cy="507463"/>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lIns="68586" tIns="34294" rIns="68586" bIns="34294"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Acompañamiento test</a:t>
            </a:r>
            <a:endParaRPr lang="da-DK" sz="800" b="1" kern="0" dirty="0" smtClean="0">
              <a:solidFill>
                <a:srgbClr val="FFFFFF"/>
              </a:solidFill>
              <a:latin typeface="Calibri"/>
              <a:ea typeface="+mn-ea"/>
              <a:cs typeface="Arial"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12</a:t>
            </a:fld>
            <a:endParaRPr lang="en-US" dirty="0">
              <a:solidFill>
                <a:srgbClr val="58595B"/>
              </a:solidFill>
            </a:endParaRPr>
          </a:p>
        </p:txBody>
      </p:sp>
      <p:sp>
        <p:nvSpPr>
          <p:cNvPr id="10" name="Title 3"/>
          <p:cNvSpPr txBox="1">
            <a:spLocks/>
          </p:cNvSpPr>
          <p:nvPr/>
        </p:nvSpPr>
        <p:spPr>
          <a:xfrm>
            <a:off x="96044" y="370553"/>
            <a:ext cx="8819357" cy="73555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2800" kern="1200" dirty="0" smtClean="0">
                <a:solidFill>
                  <a:schemeClr val="tx1"/>
                </a:solidFill>
                <a:latin typeface="+mj-lt"/>
                <a:ea typeface="+mj-ea"/>
                <a:cs typeface="+mj-cs"/>
              </a:rPr>
              <a:t>Los </a:t>
            </a:r>
            <a:r>
              <a:rPr lang="en-US" sz="2800" kern="1200" dirty="0" err="1" smtClean="0">
                <a:solidFill>
                  <a:schemeClr val="tx1"/>
                </a:solidFill>
                <a:latin typeface="+mj-lt"/>
                <a:ea typeface="+mj-ea"/>
                <a:cs typeface="+mj-cs"/>
              </a:rPr>
              <a:t>beneficios</a:t>
            </a:r>
            <a:r>
              <a:rPr lang="en-US" sz="2800" kern="1200" dirty="0" smtClean="0">
                <a:solidFill>
                  <a:schemeClr val="tx1"/>
                </a:solidFill>
                <a:latin typeface="+mj-lt"/>
                <a:ea typeface="+mj-ea"/>
                <a:cs typeface="+mj-cs"/>
              </a:rPr>
              <a:t>: </a:t>
            </a:r>
            <a:r>
              <a:rPr lang="en-US" sz="2800" kern="1200" dirty="0" err="1" smtClean="0">
                <a:solidFill>
                  <a:schemeClr val="tx1"/>
                </a:solidFill>
                <a:latin typeface="+mj-lt"/>
                <a:ea typeface="+mj-ea"/>
                <a:cs typeface="+mj-cs"/>
              </a:rPr>
              <a:t>Chatbot</a:t>
            </a:r>
            <a:r>
              <a:rPr lang="en-US" sz="2800" kern="1200" dirty="0" smtClean="0">
                <a:solidFill>
                  <a:schemeClr val="tx1"/>
                </a:solidFill>
                <a:latin typeface="+mj-lt"/>
                <a:ea typeface="+mj-ea"/>
                <a:cs typeface="+mj-cs"/>
              </a:rPr>
              <a:t> + Knowledgebase</a:t>
            </a:r>
          </a:p>
          <a:p>
            <a:endParaRPr lang="en-US" sz="2800" kern="1200" dirty="0" err="1" smtClean="0">
              <a:solidFill>
                <a:schemeClr val="tx1"/>
              </a:solidFill>
              <a:latin typeface="+mj-lt"/>
              <a:ea typeface="+mj-ea"/>
              <a:cs typeface="+mj-cs"/>
            </a:endParaRPr>
          </a:p>
        </p:txBody>
      </p:sp>
      <p:cxnSp>
        <p:nvCxnSpPr>
          <p:cNvPr id="18" name="Straight Connector 17"/>
          <p:cNvCxnSpPr/>
          <p:nvPr/>
        </p:nvCxnSpPr>
        <p:spPr>
          <a:xfrm>
            <a:off x="2411197" y="1221600"/>
            <a:ext cx="0" cy="324036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1221600"/>
            <a:ext cx="0" cy="324036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894863" y="1221600"/>
            <a:ext cx="0" cy="324036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1" name="Text Placeholder 11"/>
          <p:cNvSpPr txBox="1">
            <a:spLocks/>
          </p:cNvSpPr>
          <p:nvPr/>
        </p:nvSpPr>
        <p:spPr>
          <a:xfrm>
            <a:off x="412455" y="3165816"/>
            <a:ext cx="1836682" cy="1620180"/>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Modernización del Concepto de Atención</a:t>
            </a:r>
            <a:endParaRPr lang="en-US" b="1" dirty="0" smtClean="0">
              <a:solidFill>
                <a:schemeClr val="tx2"/>
              </a:solidFill>
            </a:endParaRPr>
          </a:p>
          <a:p>
            <a:pPr algn="ctr" defTabSz="914210">
              <a:lnSpc>
                <a:spcPct val="90000"/>
              </a:lnSpc>
              <a:defRPr/>
            </a:pPr>
            <a:r>
              <a:rPr lang="en-US" b="1" dirty="0" smtClean="0">
                <a:solidFill>
                  <a:schemeClr val="accent3">
                    <a:lumMod val="75000"/>
                  </a:schemeClr>
                </a:solidFill>
              </a:rPr>
              <a:t>Mayor </a:t>
            </a:r>
            <a:r>
              <a:rPr lang="es-AR" b="1" dirty="0" smtClean="0">
                <a:solidFill>
                  <a:schemeClr val="accent3">
                    <a:lumMod val="75000"/>
                  </a:schemeClr>
                </a:solidFill>
              </a:rPr>
              <a:t> NPS</a:t>
            </a:r>
          </a:p>
        </p:txBody>
      </p:sp>
      <p:sp>
        <p:nvSpPr>
          <p:cNvPr id="22" name="Text Placeholder 11"/>
          <p:cNvSpPr txBox="1">
            <a:spLocks/>
          </p:cNvSpPr>
          <p:nvPr/>
        </p:nvSpPr>
        <p:spPr>
          <a:xfrm>
            <a:off x="2514600" y="3161370"/>
            <a:ext cx="1922543" cy="1620180"/>
          </a:xfrm>
          <a:prstGeom prst="rect">
            <a:avLst/>
          </a:prstGeom>
        </p:spPr>
        <p:txBody>
          <a:bodyPr vert="horz" lIns="0" tIns="0" rIns="0" bIns="0" rtlCol="0">
            <a:noAutofit/>
          </a:bodyPr>
          <a:lstStyle/>
          <a:p>
            <a:pPr algn="ctr" defTabSz="914210">
              <a:lnSpc>
                <a:spcPct val="90000"/>
              </a:lnSpc>
              <a:defRPr/>
            </a:pPr>
            <a:r>
              <a:rPr lang="en-US" b="1" dirty="0" err="1" smtClean="0">
                <a:solidFill>
                  <a:schemeClr val="tx2"/>
                </a:solidFill>
              </a:rPr>
              <a:t>Asistencia</a:t>
            </a:r>
            <a:r>
              <a:rPr lang="en-US" b="1" dirty="0" smtClean="0">
                <a:solidFill>
                  <a:schemeClr val="tx2"/>
                </a:solidFill>
              </a:rPr>
              <a:t> </a:t>
            </a:r>
            <a:r>
              <a:rPr lang="en-US" b="1" dirty="0" err="1" smtClean="0">
                <a:solidFill>
                  <a:schemeClr val="tx2"/>
                </a:solidFill>
              </a:rPr>
              <a:t>Inteligente</a:t>
            </a:r>
            <a:r>
              <a:rPr lang="en-US" b="1" dirty="0" smtClean="0">
                <a:solidFill>
                  <a:schemeClr val="tx2"/>
                </a:solidFill>
              </a:rPr>
              <a:t>/Humana y Artificial </a:t>
            </a:r>
            <a:r>
              <a:rPr lang="en-US" b="1" dirty="0" smtClean="0">
                <a:solidFill>
                  <a:srgbClr val="FFFFFF"/>
                </a:solidFill>
              </a:rPr>
              <a:t/>
            </a:r>
            <a:br>
              <a:rPr lang="en-US" b="1" dirty="0" smtClean="0">
                <a:solidFill>
                  <a:srgbClr val="FFFFFF"/>
                </a:solidFill>
              </a:rPr>
            </a:br>
            <a:r>
              <a:rPr lang="en-US" b="1" dirty="0" smtClean="0">
                <a:solidFill>
                  <a:schemeClr val="accent3">
                    <a:lumMod val="75000"/>
                  </a:schemeClr>
                </a:solidFill>
              </a:rPr>
              <a:t>Mayor </a:t>
            </a:r>
            <a:r>
              <a:rPr lang="es-AR" b="1" dirty="0" smtClean="0">
                <a:solidFill>
                  <a:schemeClr val="accent3">
                    <a:lumMod val="75000"/>
                  </a:schemeClr>
                </a:solidFill>
              </a:rPr>
              <a:t> FCR Menor AHT</a:t>
            </a:r>
          </a:p>
        </p:txBody>
      </p:sp>
      <p:sp>
        <p:nvSpPr>
          <p:cNvPr id="23" name="Text Placeholder 11"/>
          <p:cNvSpPr txBox="1">
            <a:spLocks/>
          </p:cNvSpPr>
          <p:nvPr/>
        </p:nvSpPr>
        <p:spPr>
          <a:xfrm>
            <a:off x="4734060" y="3165816"/>
            <a:ext cx="1836682" cy="1620180"/>
          </a:xfrm>
          <a:prstGeom prst="rect">
            <a:avLst/>
          </a:prstGeom>
        </p:spPr>
        <p:txBody>
          <a:bodyPr vert="horz" lIns="0" tIns="0" rIns="0" bIns="0" rtlCol="0">
            <a:noAutofit/>
          </a:bodyPr>
          <a:lstStyle/>
          <a:p>
            <a:pPr algn="ctr" defTabSz="914210">
              <a:lnSpc>
                <a:spcPct val="90000"/>
              </a:lnSpc>
              <a:defRPr/>
            </a:pPr>
            <a:r>
              <a:rPr lang="en-US" b="1" dirty="0" err="1" smtClean="0">
                <a:solidFill>
                  <a:schemeClr val="tx2"/>
                </a:solidFill>
              </a:rPr>
              <a:t>Simplificación</a:t>
            </a:r>
            <a:r>
              <a:rPr lang="en-US" b="1" dirty="0" smtClean="0">
                <a:solidFill>
                  <a:srgbClr val="FFFFFF"/>
                </a:solidFill>
              </a:rPr>
              <a:t> </a:t>
            </a:r>
          </a:p>
          <a:p>
            <a:pPr algn="ctr" defTabSz="914210">
              <a:lnSpc>
                <a:spcPct val="90000"/>
              </a:lnSpc>
              <a:defRPr/>
            </a:pPr>
            <a:r>
              <a:rPr lang="en-US" b="1" dirty="0" smtClean="0">
                <a:solidFill>
                  <a:schemeClr val="accent3">
                    <a:lumMod val="75000"/>
                  </a:schemeClr>
                </a:solidFill>
              </a:rPr>
              <a:t>Mayor </a:t>
            </a:r>
            <a:r>
              <a:rPr lang="es-AR" b="1" dirty="0" smtClean="0">
                <a:solidFill>
                  <a:schemeClr val="accent3">
                    <a:lumMod val="75000"/>
                  </a:schemeClr>
                </a:solidFill>
              </a:rPr>
              <a:t> ROI</a:t>
            </a:r>
          </a:p>
        </p:txBody>
      </p:sp>
      <p:sp>
        <p:nvSpPr>
          <p:cNvPr id="24" name="Text Placeholder 11"/>
          <p:cNvSpPr txBox="1">
            <a:spLocks/>
          </p:cNvSpPr>
          <p:nvPr/>
        </p:nvSpPr>
        <p:spPr>
          <a:xfrm>
            <a:off x="6948883" y="3165816"/>
            <a:ext cx="1836682" cy="1620180"/>
          </a:xfrm>
          <a:prstGeom prst="rect">
            <a:avLst/>
          </a:prstGeom>
        </p:spPr>
        <p:txBody>
          <a:bodyPr vert="horz" lIns="0" tIns="0" rIns="0" bIns="0" rtlCol="0">
            <a:noAutofit/>
          </a:bodyPr>
          <a:lstStyle/>
          <a:p>
            <a:pPr algn="ctr" defTabSz="914210">
              <a:lnSpc>
                <a:spcPct val="90000"/>
              </a:lnSpc>
              <a:defRPr/>
            </a:pPr>
            <a:r>
              <a:rPr lang="en-US" b="1" dirty="0" smtClean="0">
                <a:solidFill>
                  <a:schemeClr val="tx2"/>
                </a:solidFill>
              </a:rPr>
              <a:t>Auto-</a:t>
            </a:r>
            <a:r>
              <a:rPr lang="en-US" b="1" dirty="0" err="1" smtClean="0">
                <a:solidFill>
                  <a:schemeClr val="tx2"/>
                </a:solidFill>
              </a:rPr>
              <a:t>Atención</a:t>
            </a:r>
            <a:r>
              <a:rPr lang="en-US" b="1" dirty="0" smtClean="0">
                <a:solidFill>
                  <a:schemeClr val="tx2"/>
                </a:solidFill>
              </a:rPr>
              <a:t> y </a:t>
            </a:r>
            <a:r>
              <a:rPr lang="en-US" b="1" dirty="0" err="1" smtClean="0">
                <a:solidFill>
                  <a:schemeClr val="tx2"/>
                </a:solidFill>
              </a:rPr>
              <a:t>Atención</a:t>
            </a:r>
            <a:r>
              <a:rPr lang="en-US" b="1" dirty="0" smtClean="0">
                <a:solidFill>
                  <a:schemeClr val="tx2"/>
                </a:solidFill>
              </a:rPr>
              <a:t> Digital </a:t>
            </a:r>
          </a:p>
          <a:p>
            <a:pPr algn="ctr">
              <a:lnSpc>
                <a:spcPct val="90000"/>
              </a:lnSpc>
              <a:defRPr/>
            </a:pPr>
            <a:r>
              <a:rPr lang="en-US" b="1" dirty="0" err="1" smtClean="0">
                <a:solidFill>
                  <a:schemeClr val="accent3">
                    <a:lumMod val="75000"/>
                  </a:schemeClr>
                </a:solidFill>
              </a:rPr>
              <a:t>Menor</a:t>
            </a:r>
            <a:r>
              <a:rPr lang="en-US" b="1" dirty="0" smtClean="0">
                <a:solidFill>
                  <a:schemeClr val="accent3">
                    <a:lumMod val="75000"/>
                  </a:schemeClr>
                </a:solidFill>
              </a:rPr>
              <a:t> </a:t>
            </a:r>
            <a:r>
              <a:rPr lang="en-US" b="1" dirty="0" err="1" smtClean="0">
                <a:solidFill>
                  <a:schemeClr val="accent3">
                    <a:lumMod val="75000"/>
                  </a:schemeClr>
                </a:solidFill>
              </a:rPr>
              <a:t>Derivación</a:t>
            </a:r>
            <a:r>
              <a:rPr lang="en-US" b="1" dirty="0" smtClean="0">
                <a:solidFill>
                  <a:schemeClr val="accent3">
                    <a:lumMod val="75000"/>
                  </a:schemeClr>
                </a:solidFill>
              </a:rPr>
              <a:t> </a:t>
            </a:r>
            <a:r>
              <a:rPr lang="en-US" b="1" dirty="0" err="1" smtClean="0">
                <a:solidFill>
                  <a:schemeClr val="accent3">
                    <a:lumMod val="75000"/>
                  </a:schemeClr>
                </a:solidFill>
              </a:rPr>
              <a:t>Telefónica</a:t>
            </a:r>
            <a:endParaRPr lang="en-US" b="1" dirty="0" smtClean="0">
              <a:solidFill>
                <a:schemeClr val="accent3">
                  <a:lumMod val="75000"/>
                </a:schemeClr>
              </a:solidFill>
            </a:endParaRPr>
          </a:p>
          <a:p>
            <a:pPr algn="ctr">
              <a:defRPr/>
            </a:pPr>
            <a:r>
              <a:rPr lang="es-CL" b="1" kern="0" dirty="0" smtClean="0">
                <a:solidFill>
                  <a:srgbClr val="FFFFFF"/>
                </a:solidFill>
                <a:cs typeface="Arial" charset="0"/>
              </a:rPr>
              <a:t>.</a:t>
            </a:r>
            <a:endParaRPr lang="es-CL" b="1" kern="0" dirty="0">
              <a:solidFill>
                <a:srgbClr val="FFFFFF"/>
              </a:solidFill>
              <a:cs typeface="Arial" charset="0"/>
            </a:endParaRPr>
          </a:p>
        </p:txBody>
      </p:sp>
      <p:pic>
        <p:nvPicPr>
          <p:cNvPr id="25" name="Picture 2" descr="Resultado de imagen para Vector growth"/>
          <p:cNvPicPr>
            <a:picLocks noChangeAspect="1" noChangeArrowheads="1"/>
          </p:cNvPicPr>
          <p:nvPr/>
        </p:nvPicPr>
        <p:blipFill>
          <a:blip r:embed="rId2" cstate="print">
            <a:duotone>
              <a:prstClr val="black"/>
              <a:schemeClr val="tx2">
                <a:tint val="45000"/>
                <a:satMod val="400000"/>
              </a:schemeClr>
            </a:duotone>
            <a:lum bright="-40000" contrast="40000"/>
          </a:blip>
          <a:srcRect l="31941" t="23956" r="23342" b="24938"/>
          <a:stretch>
            <a:fillRect/>
          </a:stretch>
        </p:blipFill>
        <p:spPr bwMode="auto">
          <a:xfrm>
            <a:off x="5185306" y="1650700"/>
            <a:ext cx="1014916" cy="1159904"/>
          </a:xfrm>
          <a:prstGeom prst="rect">
            <a:avLst/>
          </a:prstGeom>
          <a:noFill/>
        </p:spPr>
      </p:pic>
      <p:pic>
        <p:nvPicPr>
          <p:cNvPr id="26" name="Picture 4" descr="Resultado de imagen para Vector intelligence"/>
          <p:cNvPicPr>
            <a:picLocks noChangeAspect="1" noChangeArrowheads="1"/>
          </p:cNvPicPr>
          <p:nvPr/>
        </p:nvPicPr>
        <p:blipFill>
          <a:blip r:embed="rId3" cstate="print">
            <a:clrChange>
              <a:clrFrom>
                <a:srgbClr val="FFFFFF"/>
              </a:clrFrom>
              <a:clrTo>
                <a:srgbClr val="FFFFFF">
                  <a:alpha val="0"/>
                </a:srgbClr>
              </a:clrTo>
            </a:clrChange>
            <a:duotone>
              <a:prstClr val="black"/>
              <a:schemeClr val="tx2">
                <a:tint val="45000"/>
                <a:satMod val="400000"/>
              </a:schemeClr>
            </a:duotone>
            <a:lum bright="-40000" contrast="40000"/>
          </a:blip>
          <a:srcRect/>
          <a:stretch>
            <a:fillRect/>
          </a:stretch>
        </p:blipFill>
        <p:spPr bwMode="auto">
          <a:xfrm>
            <a:off x="2889250" y="1727202"/>
            <a:ext cx="1155700" cy="1155700"/>
          </a:xfrm>
          <a:prstGeom prst="rect">
            <a:avLst/>
          </a:prstGeom>
          <a:noFill/>
        </p:spPr>
      </p:pic>
      <p:pic>
        <p:nvPicPr>
          <p:cNvPr id="27" name="Picture 6" descr="Resultado de imagen para NPS"/>
          <p:cNvPicPr>
            <a:picLocks noChangeAspect="1" noChangeArrowheads="1"/>
          </p:cNvPicPr>
          <p:nvPr/>
        </p:nvPicPr>
        <p:blipFill>
          <a:blip r:embed="rId4" cstate="print">
            <a:duotone>
              <a:prstClr val="black"/>
              <a:schemeClr val="tx2">
                <a:tint val="45000"/>
                <a:satMod val="400000"/>
              </a:schemeClr>
            </a:duotone>
            <a:lum bright="-40000" contrast="40000"/>
          </a:blip>
          <a:srcRect l="87500" t="50000" b="3175"/>
          <a:stretch>
            <a:fillRect/>
          </a:stretch>
        </p:blipFill>
        <p:spPr bwMode="auto">
          <a:xfrm>
            <a:off x="760708" y="1809750"/>
            <a:ext cx="1084882" cy="1066800"/>
          </a:xfrm>
          <a:prstGeom prst="rect">
            <a:avLst/>
          </a:prstGeom>
          <a:noFill/>
        </p:spPr>
      </p:pic>
      <p:pic>
        <p:nvPicPr>
          <p:cNvPr id="28" name="Picture 8" descr="Resultado de imagen para chatbot"/>
          <p:cNvPicPr>
            <a:picLocks noChangeAspect="1" noChangeArrowheads="1"/>
          </p:cNvPicPr>
          <p:nvPr/>
        </p:nvPicPr>
        <p:blipFill>
          <a:blip r:embed="rId5" cstate="print">
            <a:duotone>
              <a:prstClr val="black"/>
              <a:schemeClr val="tx2">
                <a:tint val="45000"/>
                <a:satMod val="400000"/>
              </a:schemeClr>
            </a:duotone>
            <a:lum bright="-40000" contrast="40000"/>
          </a:blip>
          <a:srcRect/>
          <a:stretch>
            <a:fillRect/>
          </a:stretch>
        </p:blipFill>
        <p:spPr bwMode="auto">
          <a:xfrm>
            <a:off x="7302501" y="1644652"/>
            <a:ext cx="1244600" cy="1244600"/>
          </a:xfrm>
          <a:prstGeom prst="rect">
            <a:avLst/>
          </a:prstGeom>
          <a:noFill/>
        </p:spPr>
      </p:pic>
      <p:pic>
        <p:nvPicPr>
          <p:cNvPr id="29" name="Picture 2" descr="Logo Telecentro"/>
          <p:cNvPicPr>
            <a:picLocks noChangeAspect="1" noChangeArrowheads="1"/>
          </p:cNvPicPr>
          <p:nvPr/>
        </p:nvPicPr>
        <p:blipFill>
          <a:blip r:embed="rId6"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4"/>
          <p:cNvGrpSpPr>
            <a:grpSpLocks noChangeAspect="1"/>
          </p:cNvGrpSpPr>
          <p:nvPr/>
        </p:nvGrpSpPr>
        <p:grpSpPr>
          <a:xfrm>
            <a:off x="107385" y="876823"/>
            <a:ext cx="5759638" cy="4036041"/>
            <a:chOff x="173894" y="1382800"/>
            <a:chExt cx="6730773" cy="4643038"/>
          </a:xfrm>
        </p:grpSpPr>
        <p:sp>
          <p:nvSpPr>
            <p:cNvPr id="53" name="Freeform 52"/>
            <p:cNvSpPr/>
            <p:nvPr/>
          </p:nvSpPr>
          <p:spPr>
            <a:xfrm>
              <a:off x="173894" y="1389796"/>
              <a:ext cx="6593198" cy="4607386"/>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0 w 6815372"/>
                <a:gd name="connsiteY0" fmla="*/ 391584 h 4607386"/>
                <a:gd name="connsiteX1" fmla="*/ 4783459 w 6815372"/>
                <a:gd name="connsiteY1" fmla="*/ 0 h 4607386"/>
                <a:gd name="connsiteX2" fmla="*/ 6815372 w 6815372"/>
                <a:gd name="connsiteY2" fmla="*/ 2518834 h 4607386"/>
                <a:gd name="connsiteX3" fmla="*/ 5185608 w 6815372"/>
                <a:gd name="connsiteY3" fmla="*/ 4455584 h 4607386"/>
                <a:gd name="connsiteX4" fmla="*/ 12166 w 6815372"/>
                <a:gd name="connsiteY4" fmla="*/ 4607386 h 4607386"/>
                <a:gd name="connsiteX5" fmla="*/ 0 w 6815372"/>
                <a:gd name="connsiteY5" fmla="*/ 391584 h 4607386"/>
                <a:gd name="connsiteX0" fmla="*/ 0 w 6815372"/>
                <a:gd name="connsiteY0" fmla="*/ 391584 h 4607386"/>
                <a:gd name="connsiteX1" fmla="*/ 4783459 w 6815372"/>
                <a:gd name="connsiteY1" fmla="*/ 0 h 4607386"/>
                <a:gd name="connsiteX2" fmla="*/ 6815372 w 6815372"/>
                <a:gd name="connsiteY2" fmla="*/ 2518834 h 4607386"/>
                <a:gd name="connsiteX3" fmla="*/ 5149114 w 6815372"/>
                <a:gd name="connsiteY3" fmla="*/ 4549731 h 4607386"/>
                <a:gd name="connsiteX4" fmla="*/ 12166 w 6815372"/>
                <a:gd name="connsiteY4" fmla="*/ 4607386 h 4607386"/>
                <a:gd name="connsiteX5" fmla="*/ 0 w 6815372"/>
                <a:gd name="connsiteY5" fmla="*/ 391584 h 460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5372" h="4607386">
                  <a:moveTo>
                    <a:pt x="0" y="391584"/>
                  </a:moveTo>
                  <a:lnTo>
                    <a:pt x="4783459" y="0"/>
                  </a:lnTo>
                  <a:lnTo>
                    <a:pt x="6815372" y="2518834"/>
                  </a:lnTo>
                  <a:lnTo>
                    <a:pt x="5149114" y="4549731"/>
                  </a:lnTo>
                  <a:lnTo>
                    <a:pt x="12166" y="4607386"/>
                  </a:lnTo>
                  <a:cubicBezTo>
                    <a:pt x="5111" y="3093969"/>
                    <a:pt x="7055" y="1905001"/>
                    <a:pt x="0"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54" name="Freeform 53"/>
            <p:cNvSpPr/>
            <p:nvPr/>
          </p:nvSpPr>
          <p:spPr>
            <a:xfrm>
              <a:off x="4790701" y="1382800"/>
              <a:ext cx="2113966" cy="464303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0 w 2165964"/>
                <a:gd name="connsiteY0" fmla="*/ 0 h 4703069"/>
                <a:gd name="connsiteX1" fmla="*/ 2165964 w 2165964"/>
                <a:gd name="connsiteY1" fmla="*/ 2532944 h 4703069"/>
                <a:gd name="connsiteX2" fmla="*/ 337683 w 2165964"/>
                <a:gd name="connsiteY2" fmla="*/ 4703069 h 4703069"/>
                <a:gd name="connsiteX3" fmla="*/ 1943724 w 2165964"/>
                <a:gd name="connsiteY3" fmla="*/ 2575277 h 4703069"/>
                <a:gd name="connsiteX4" fmla="*/ 0 w 2165964"/>
                <a:gd name="connsiteY4" fmla="*/ 0 h 4703069"/>
                <a:gd name="connsiteX0" fmla="*/ 0 w 2124365"/>
                <a:gd name="connsiteY0" fmla="*/ 0 h 4638036"/>
                <a:gd name="connsiteX1" fmla="*/ 2124365 w 2124365"/>
                <a:gd name="connsiteY1" fmla="*/ 2467911 h 4638036"/>
                <a:gd name="connsiteX2" fmla="*/ 296084 w 2124365"/>
                <a:gd name="connsiteY2" fmla="*/ 4638036 h 4638036"/>
                <a:gd name="connsiteX3" fmla="*/ 1902125 w 2124365"/>
                <a:gd name="connsiteY3" fmla="*/ 2510244 h 4638036"/>
                <a:gd name="connsiteX4" fmla="*/ 0 w 2124365"/>
                <a:gd name="connsiteY4" fmla="*/ 0 h 4638036"/>
                <a:gd name="connsiteX0" fmla="*/ 0 w 2113965"/>
                <a:gd name="connsiteY0" fmla="*/ 0 h 4643039"/>
                <a:gd name="connsiteX1" fmla="*/ 2113965 w 2113965"/>
                <a:gd name="connsiteY1" fmla="*/ 2472914 h 4643039"/>
                <a:gd name="connsiteX2" fmla="*/ 285684 w 2113965"/>
                <a:gd name="connsiteY2" fmla="*/ 4643039 h 4643039"/>
                <a:gd name="connsiteX3" fmla="*/ 1891725 w 2113965"/>
                <a:gd name="connsiteY3" fmla="*/ 2515247 h 4643039"/>
                <a:gd name="connsiteX4" fmla="*/ 0 w 2113965"/>
                <a:gd name="connsiteY4" fmla="*/ 0 h 464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965" h="4643039">
                  <a:moveTo>
                    <a:pt x="0" y="0"/>
                  </a:moveTo>
                  <a:lnTo>
                    <a:pt x="2113965" y="2472914"/>
                  </a:lnTo>
                  <a:lnTo>
                    <a:pt x="285684" y="4643039"/>
                  </a:lnTo>
                  <a:lnTo>
                    <a:pt x="1891725" y="251524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13</a:t>
            </a:fld>
            <a:endParaRPr lang="en-US" dirty="0">
              <a:solidFill>
                <a:srgbClr val="58595B"/>
              </a:solidFill>
            </a:endParaRPr>
          </a:p>
        </p:txBody>
      </p:sp>
      <p:sp>
        <p:nvSpPr>
          <p:cNvPr id="5" name="Title 4"/>
          <p:cNvSpPr>
            <a:spLocks noGrp="1"/>
          </p:cNvSpPr>
          <p:nvPr>
            <p:ph type="title"/>
          </p:nvPr>
        </p:nvSpPr>
        <p:spPr>
          <a:xfrm>
            <a:off x="381004" y="152400"/>
            <a:ext cx="8346073" cy="666750"/>
          </a:xfrm>
        </p:spPr>
        <p:txBody>
          <a:bodyPr/>
          <a:lstStyle/>
          <a:p>
            <a:r>
              <a:rPr lang="es-HN" dirty="0" smtClean="0"/>
              <a:t>¿</a:t>
            </a:r>
            <a:r>
              <a:rPr lang="en-US" dirty="0" err="1" smtClean="0"/>
              <a:t>Por</a:t>
            </a:r>
            <a:r>
              <a:rPr lang="en-US" dirty="0" smtClean="0"/>
              <a:t> </a:t>
            </a:r>
            <a:r>
              <a:rPr lang="en-US" dirty="0" err="1" smtClean="0"/>
              <a:t>Qué</a:t>
            </a:r>
            <a:r>
              <a:rPr lang="en-US" dirty="0" smtClean="0"/>
              <a:t> </a:t>
            </a:r>
            <a:r>
              <a:rPr lang="en-US" dirty="0"/>
              <a:t>Oracle?</a:t>
            </a:r>
          </a:p>
        </p:txBody>
      </p:sp>
      <p:sp>
        <p:nvSpPr>
          <p:cNvPr id="14" name="Rectangle 13"/>
          <p:cNvSpPr/>
          <p:nvPr/>
        </p:nvSpPr>
        <p:spPr>
          <a:xfrm>
            <a:off x="228600" y="1657350"/>
            <a:ext cx="4572000" cy="2562236"/>
          </a:xfrm>
          <a:prstGeom prst="rect">
            <a:avLst/>
          </a:prstGeom>
        </p:spPr>
        <p:txBody>
          <a:bodyPr wrap="square" lIns="68574" tIns="34288" rIns="68574" bIns="34288">
            <a:spAutoFit/>
          </a:bodyPr>
          <a:lstStyle/>
          <a:p>
            <a:pPr>
              <a:buFont typeface="Arial" pitchFamily="34" charset="0"/>
              <a:buChar char="•"/>
            </a:pPr>
            <a:r>
              <a:rPr lang="es-AR" dirty="0" smtClean="0">
                <a:solidFill>
                  <a:schemeClr val="bg1"/>
                </a:solidFill>
              </a:rPr>
              <a:t>Interfaz de usuario para gestionar y manejar la inteligencia y </a:t>
            </a:r>
            <a:r>
              <a:rPr lang="es-AR" dirty="0" err="1" smtClean="0">
                <a:solidFill>
                  <a:schemeClr val="bg1"/>
                </a:solidFill>
              </a:rPr>
              <a:t>dialogos</a:t>
            </a:r>
            <a:r>
              <a:rPr lang="es-AR" dirty="0" smtClean="0">
                <a:solidFill>
                  <a:schemeClr val="bg1"/>
                </a:solidFill>
              </a:rPr>
              <a:t> del </a:t>
            </a:r>
            <a:r>
              <a:rPr lang="es-AR" dirty="0" err="1" smtClean="0">
                <a:solidFill>
                  <a:schemeClr val="bg1"/>
                </a:solidFill>
              </a:rPr>
              <a:t>Chatbot</a:t>
            </a:r>
            <a:r>
              <a:rPr lang="es-AR" dirty="0" smtClean="0">
                <a:solidFill>
                  <a:schemeClr val="bg1"/>
                </a:solidFill>
              </a:rPr>
              <a:t>.</a:t>
            </a:r>
          </a:p>
          <a:p>
            <a:pPr>
              <a:buFont typeface="Arial" pitchFamily="34" charset="0"/>
              <a:buChar char="•"/>
            </a:pPr>
            <a:r>
              <a:rPr lang="es-AR" dirty="0" smtClean="0">
                <a:solidFill>
                  <a:schemeClr val="bg1"/>
                </a:solidFill>
              </a:rPr>
              <a:t>Plataforma </a:t>
            </a:r>
            <a:r>
              <a:rPr lang="es-AR" dirty="0" err="1" smtClean="0">
                <a:solidFill>
                  <a:schemeClr val="bg1"/>
                </a:solidFill>
              </a:rPr>
              <a:t>multi</a:t>
            </a:r>
            <a:r>
              <a:rPr lang="es-AR" dirty="0" smtClean="0">
                <a:solidFill>
                  <a:schemeClr val="bg1"/>
                </a:solidFill>
              </a:rPr>
              <a:t>-canal que relaciona </a:t>
            </a:r>
            <a:r>
              <a:rPr lang="es-AR" dirty="0" err="1" smtClean="0">
                <a:solidFill>
                  <a:schemeClr val="bg1"/>
                </a:solidFill>
              </a:rPr>
              <a:t>Chatbots</a:t>
            </a:r>
            <a:r>
              <a:rPr lang="es-AR" dirty="0" smtClean="0">
                <a:solidFill>
                  <a:schemeClr val="bg1"/>
                </a:solidFill>
              </a:rPr>
              <a:t>, móviles y web.</a:t>
            </a:r>
          </a:p>
          <a:p>
            <a:pPr>
              <a:buFont typeface="Arial" pitchFamily="34" charset="0"/>
              <a:buChar char="•"/>
            </a:pPr>
            <a:r>
              <a:rPr lang="es-AR" dirty="0" smtClean="0">
                <a:solidFill>
                  <a:schemeClr val="bg1"/>
                </a:solidFill>
              </a:rPr>
              <a:t>Codificación visual.</a:t>
            </a:r>
          </a:p>
          <a:p>
            <a:pPr>
              <a:buFont typeface="Arial" pitchFamily="34" charset="0"/>
              <a:buChar char="•"/>
            </a:pPr>
            <a:r>
              <a:rPr lang="es-AR" dirty="0" smtClean="0">
                <a:solidFill>
                  <a:schemeClr val="bg1"/>
                </a:solidFill>
              </a:rPr>
              <a:t>Soporte a Lenguaje &amp; </a:t>
            </a:r>
            <a:r>
              <a:rPr lang="es-AR" dirty="0" err="1" smtClean="0">
                <a:solidFill>
                  <a:schemeClr val="bg1"/>
                </a:solidFill>
              </a:rPr>
              <a:t>Knowledge</a:t>
            </a:r>
            <a:r>
              <a:rPr lang="es-AR" dirty="0" smtClean="0">
                <a:solidFill>
                  <a:schemeClr val="bg1"/>
                </a:solidFill>
              </a:rPr>
              <a:t> Packs.</a:t>
            </a:r>
          </a:p>
          <a:p>
            <a:pPr>
              <a:buFont typeface="Arial" pitchFamily="34" charset="0"/>
              <a:buChar char="•"/>
            </a:pPr>
            <a:r>
              <a:rPr lang="es-AR" dirty="0" smtClean="0">
                <a:solidFill>
                  <a:schemeClr val="bg1"/>
                </a:solidFill>
              </a:rPr>
              <a:t>Seguro y escalable.</a:t>
            </a:r>
          </a:p>
          <a:p>
            <a:pPr>
              <a:buFont typeface="Arial" pitchFamily="34" charset="0"/>
              <a:buChar char="•"/>
            </a:pPr>
            <a:r>
              <a:rPr lang="es-AR" dirty="0" smtClean="0">
                <a:solidFill>
                  <a:schemeClr val="bg1"/>
                </a:solidFill>
              </a:rPr>
              <a:t>Modelo basado en suscripción.</a:t>
            </a:r>
          </a:p>
          <a:p>
            <a:pPr>
              <a:buFont typeface="Arial" pitchFamily="34" charset="0"/>
              <a:buChar char="•"/>
            </a:pPr>
            <a:r>
              <a:rPr lang="es-AR" dirty="0" smtClean="0">
                <a:solidFill>
                  <a:schemeClr val="bg1"/>
                </a:solidFill>
              </a:rPr>
              <a:t>Ágil Time </a:t>
            </a:r>
            <a:r>
              <a:rPr lang="es-AR" dirty="0" err="1" smtClean="0">
                <a:solidFill>
                  <a:schemeClr val="bg1"/>
                </a:solidFill>
              </a:rPr>
              <a:t>to</a:t>
            </a:r>
            <a:r>
              <a:rPr lang="es-AR" dirty="0" smtClean="0">
                <a:solidFill>
                  <a:schemeClr val="bg1"/>
                </a:solidFill>
              </a:rPr>
              <a:t> </a:t>
            </a:r>
            <a:r>
              <a:rPr lang="es-AR" dirty="0" err="1" smtClean="0">
                <a:solidFill>
                  <a:schemeClr val="bg1"/>
                </a:solidFill>
              </a:rPr>
              <a:t>Market</a:t>
            </a:r>
            <a:r>
              <a:rPr lang="es-AR" dirty="0" smtClean="0">
                <a:solidFill>
                  <a:schemeClr val="bg1"/>
                </a:solidFill>
              </a:rPr>
              <a:t>.</a:t>
            </a:r>
          </a:p>
        </p:txBody>
      </p:sp>
      <p:grpSp>
        <p:nvGrpSpPr>
          <p:cNvPr id="6" name="Group 26"/>
          <p:cNvGrpSpPr/>
          <p:nvPr/>
        </p:nvGrpSpPr>
        <p:grpSpPr>
          <a:xfrm>
            <a:off x="-215" y="0"/>
            <a:ext cx="9144430" cy="5143500"/>
            <a:chOff x="152113" y="152400"/>
            <a:chExt cx="12189398" cy="6858000"/>
          </a:xfrm>
        </p:grpSpPr>
        <p:grpSp>
          <p:nvGrpSpPr>
            <p:cNvPr id="7" name="Group 17"/>
            <p:cNvGrpSpPr/>
            <p:nvPr/>
          </p:nvGrpSpPr>
          <p:grpSpPr>
            <a:xfrm>
              <a:off x="152113" y="152400"/>
              <a:ext cx="12189398" cy="6858000"/>
              <a:chOff x="152400" y="152400"/>
              <a:chExt cx="12189398" cy="6858000"/>
            </a:xfrm>
          </p:grpSpPr>
          <p:grpSp>
            <p:nvGrpSpPr>
              <p:cNvPr id="8" name="Group 18"/>
              <p:cNvGrpSpPr/>
              <p:nvPr/>
            </p:nvGrpSpPr>
            <p:grpSpPr>
              <a:xfrm>
                <a:off x="152400" y="152400"/>
                <a:ext cx="12189398" cy="6858000"/>
                <a:chOff x="0" y="0"/>
                <a:chExt cx="12189398" cy="6858000"/>
              </a:xfrm>
              <a:solidFill>
                <a:srgbClr val="D8E1E6"/>
              </a:solidFill>
            </p:grpSpPr>
            <p:sp>
              <p:nvSpPr>
                <p:cNvPr id="22" name="Rectangle 2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3" name="Rectangle 2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4" name="Rectangle 2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5" name="Rectangle 2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20" name="TextBox 19"/>
              <p:cNvSpPr txBox="1"/>
              <p:nvPr/>
            </p:nvSpPr>
            <p:spPr>
              <a:xfrm>
                <a:off x="5420217" y="6708648"/>
                <a:ext cx="3200400" cy="18288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21" name="Picture 20" descr="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752" y="6416040"/>
                <a:ext cx="1625138" cy="594360"/>
              </a:xfrm>
              <a:prstGeom prst="rect">
                <a:avLst/>
              </a:prstGeom>
            </p:spPr>
          </p:pic>
        </p:grpSp>
        <p:sp>
          <p:nvSpPr>
            <p:cNvPr id="26" name="Slide Number Placeholder 1"/>
            <p:cNvSpPr txBox="1">
              <a:spLocks/>
            </p:cNvSpPr>
            <p:nvPr/>
          </p:nvSpPr>
          <p:spPr>
            <a:xfrm>
              <a:off x="11428411" y="67086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13</a:t>
              </a:fld>
              <a:endParaRPr lang="en-US" dirty="0">
                <a:solidFill>
                  <a:srgbClr val="58595B"/>
                </a:solidFill>
              </a:endParaRPr>
            </a:p>
          </p:txBody>
        </p:sp>
      </p:grpSp>
      <p:pic>
        <p:nvPicPr>
          <p:cNvPr id="33" name="Picture 3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4204" y="1581150"/>
            <a:ext cx="1090629" cy="685800"/>
          </a:xfrm>
          <a:prstGeom prst="rect">
            <a:avLst/>
          </a:prstGeom>
        </p:spPr>
      </p:pic>
      <p:pic>
        <p:nvPicPr>
          <p:cNvPr id="34" name="Picture 3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3798" y="3714754"/>
            <a:ext cx="1863677" cy="1031735"/>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4197" y="2800354"/>
            <a:ext cx="2081204" cy="447085"/>
          </a:xfrm>
          <a:prstGeom prst="rect">
            <a:avLst/>
          </a:prstGeom>
        </p:spPr>
      </p:pic>
      <p:pic>
        <p:nvPicPr>
          <p:cNvPr id="36" name="Pictur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41197" y="1123954"/>
            <a:ext cx="1524000" cy="568757"/>
          </a:xfrm>
          <a:prstGeom prst="rect">
            <a:avLst/>
          </a:prstGeom>
        </p:spPr>
      </p:pic>
      <p:pic>
        <p:nvPicPr>
          <p:cNvPr id="37" name="Picture 2" descr="Resultado de imagen para SEC"/>
          <p:cNvPicPr>
            <a:picLocks noChangeAspect="1" noChangeArrowheads="1"/>
          </p:cNvPicPr>
          <p:nvPr/>
        </p:nvPicPr>
        <p:blipFill>
          <a:blip r:embed="rId8" cstate="print"/>
          <a:srcRect/>
          <a:stretch>
            <a:fillRect/>
          </a:stretch>
        </p:blipFill>
        <p:spPr bwMode="auto">
          <a:xfrm>
            <a:off x="5029200" y="3780279"/>
            <a:ext cx="1371600" cy="730187"/>
          </a:xfrm>
          <a:prstGeom prst="rect">
            <a:avLst/>
          </a:prstGeom>
          <a:noFill/>
        </p:spPr>
      </p:pic>
      <p:sp>
        <p:nvSpPr>
          <p:cNvPr id="39" name="Rectangle 38"/>
          <p:cNvSpPr/>
          <p:nvPr/>
        </p:nvSpPr>
        <p:spPr>
          <a:xfrm>
            <a:off x="7836801" y="1428753"/>
            <a:ext cx="1307203" cy="669406"/>
          </a:xfrm>
          <a:prstGeom prst="rect">
            <a:avLst/>
          </a:prstGeom>
        </p:spPr>
        <p:txBody>
          <a:bodyPr wrap="square" lIns="68571" tIns="34286" rIns="68571" bIns="34286">
            <a:spAutoFit/>
          </a:bodyPr>
          <a:lstStyle/>
          <a:p>
            <a:pPr defTabSz="685513" fontAlgn="auto">
              <a:spcBef>
                <a:spcPts val="0"/>
              </a:spcBef>
              <a:spcAft>
                <a:spcPts val="0"/>
              </a:spcAft>
            </a:pPr>
            <a:r>
              <a:rPr lang="es-AR" sz="2000" b="1" dirty="0" smtClean="0">
                <a:solidFill>
                  <a:srgbClr val="5F5F5F"/>
                </a:solidFill>
                <a:latin typeface="Calibri"/>
                <a:ea typeface="+mn-ea"/>
                <a:cs typeface="Calibri"/>
              </a:rPr>
              <a:t>&gt;18M </a:t>
            </a:r>
            <a:r>
              <a:rPr lang="es-AR" sz="1400" dirty="0" smtClean="0">
                <a:solidFill>
                  <a:srgbClr val="5F5F5F"/>
                </a:solidFill>
                <a:latin typeface="Calibri"/>
                <a:ea typeface="+mn-ea"/>
                <a:cs typeface="Calibri"/>
              </a:rPr>
              <a:t>clientes</a:t>
            </a:r>
            <a:r>
              <a:rPr lang="es-AR" b="1" dirty="0" smtClean="0">
                <a:solidFill>
                  <a:srgbClr val="5F5F5F"/>
                </a:solidFill>
                <a:latin typeface="Calibri"/>
                <a:ea typeface="+mn-ea"/>
                <a:cs typeface="Calibri"/>
              </a:rPr>
              <a:t> </a:t>
            </a:r>
            <a:endParaRPr lang="en-US" dirty="0">
              <a:solidFill>
                <a:srgbClr val="5F5F5F"/>
              </a:solidFill>
              <a:latin typeface="Calibri"/>
              <a:ea typeface="+mn-ea"/>
              <a:cs typeface="Calibri"/>
            </a:endParaRPr>
          </a:p>
        </p:txBody>
      </p:sp>
      <p:sp>
        <p:nvSpPr>
          <p:cNvPr id="43" name="Rectangle 42"/>
          <p:cNvSpPr/>
          <p:nvPr/>
        </p:nvSpPr>
        <p:spPr>
          <a:xfrm>
            <a:off x="7836801" y="4313679"/>
            <a:ext cx="1307203" cy="315463"/>
          </a:xfrm>
          <a:prstGeom prst="rect">
            <a:avLst/>
          </a:prstGeom>
        </p:spPr>
        <p:txBody>
          <a:bodyPr wrap="square" lIns="68571" tIns="34286" rIns="68571" bIns="34286">
            <a:spAutoFit/>
          </a:bodyPr>
          <a:lstStyle/>
          <a:p>
            <a:pPr defTabSz="685513" fontAlgn="auto">
              <a:spcBef>
                <a:spcPts val="0"/>
              </a:spcBef>
              <a:spcAft>
                <a:spcPts val="0"/>
              </a:spcAft>
            </a:pPr>
            <a:r>
              <a:rPr lang="es-AR" sz="1600" b="1" dirty="0" smtClean="0">
                <a:solidFill>
                  <a:srgbClr val="5F5F5F"/>
                </a:solidFill>
                <a:latin typeface="Calibri"/>
                <a:ea typeface="+mn-ea"/>
                <a:cs typeface="Calibri"/>
              </a:rPr>
              <a:t>&gt;9M </a:t>
            </a:r>
            <a:r>
              <a:rPr lang="es-AR" sz="1100" dirty="0" smtClean="0">
                <a:solidFill>
                  <a:srgbClr val="5F5F5F"/>
                </a:solidFill>
                <a:latin typeface="Calibri"/>
                <a:ea typeface="+mn-ea"/>
                <a:cs typeface="Calibri"/>
              </a:rPr>
              <a:t>clientes</a:t>
            </a:r>
            <a:r>
              <a:rPr lang="es-AR" sz="1400" b="1" dirty="0" smtClean="0">
                <a:solidFill>
                  <a:srgbClr val="5F5F5F"/>
                </a:solidFill>
                <a:latin typeface="Calibri"/>
                <a:ea typeface="+mn-ea"/>
                <a:cs typeface="Calibri"/>
              </a:rPr>
              <a:t> </a:t>
            </a:r>
            <a:endParaRPr lang="en-US" sz="1400" dirty="0">
              <a:solidFill>
                <a:srgbClr val="5F5F5F"/>
              </a:solidFill>
              <a:latin typeface="Calibri"/>
              <a:ea typeface="+mn-ea"/>
              <a:cs typeface="Calibri"/>
            </a:endParaRPr>
          </a:p>
        </p:txBody>
      </p:sp>
      <p:sp>
        <p:nvSpPr>
          <p:cNvPr id="45" name="Rectangle 44"/>
          <p:cNvSpPr/>
          <p:nvPr/>
        </p:nvSpPr>
        <p:spPr>
          <a:xfrm>
            <a:off x="5181601" y="4389879"/>
            <a:ext cx="1042416" cy="315463"/>
          </a:xfrm>
          <a:prstGeom prst="rect">
            <a:avLst/>
          </a:prstGeom>
        </p:spPr>
        <p:txBody>
          <a:bodyPr wrap="square" lIns="68571" tIns="34286" rIns="68571" bIns="34286">
            <a:spAutoFit/>
          </a:bodyPr>
          <a:lstStyle/>
          <a:p>
            <a:pPr defTabSz="685513" fontAlgn="auto">
              <a:spcBef>
                <a:spcPts val="0"/>
              </a:spcBef>
              <a:spcAft>
                <a:spcPts val="0"/>
              </a:spcAft>
            </a:pPr>
            <a:r>
              <a:rPr lang="es-AR" sz="1600" b="1" dirty="0" smtClean="0">
                <a:solidFill>
                  <a:srgbClr val="5F5F5F"/>
                </a:solidFill>
                <a:latin typeface="Calibri"/>
                <a:ea typeface="+mn-ea"/>
                <a:cs typeface="Calibri"/>
              </a:rPr>
              <a:t>&gt;5M </a:t>
            </a:r>
            <a:r>
              <a:rPr lang="es-AR" sz="1100" dirty="0" smtClean="0">
                <a:solidFill>
                  <a:srgbClr val="5F5F5F"/>
                </a:solidFill>
                <a:latin typeface="Calibri"/>
                <a:ea typeface="+mn-ea"/>
                <a:cs typeface="Calibri"/>
              </a:rPr>
              <a:t>clientes</a:t>
            </a:r>
            <a:r>
              <a:rPr lang="es-AR" sz="1400" b="1" dirty="0" smtClean="0">
                <a:solidFill>
                  <a:srgbClr val="5F5F5F"/>
                </a:solidFill>
                <a:latin typeface="Calibri"/>
                <a:ea typeface="+mn-ea"/>
                <a:cs typeface="Calibri"/>
              </a:rPr>
              <a:t> </a:t>
            </a:r>
            <a:endParaRPr lang="en-US" sz="1400" dirty="0">
              <a:solidFill>
                <a:srgbClr val="5F5F5F"/>
              </a:solidFill>
              <a:latin typeface="Calibri"/>
              <a:ea typeface="+mn-ea"/>
              <a:cs typeface="Calibri"/>
            </a:endParaRPr>
          </a:p>
        </p:txBody>
      </p:sp>
      <p:sp>
        <p:nvSpPr>
          <p:cNvPr id="46" name="Rectangle 45"/>
          <p:cNvSpPr/>
          <p:nvPr/>
        </p:nvSpPr>
        <p:spPr>
          <a:xfrm>
            <a:off x="7227201" y="3257552"/>
            <a:ext cx="1307203" cy="346241"/>
          </a:xfrm>
          <a:prstGeom prst="rect">
            <a:avLst/>
          </a:prstGeom>
        </p:spPr>
        <p:txBody>
          <a:bodyPr wrap="square" lIns="68571" tIns="34286" rIns="68571" bIns="34286">
            <a:spAutoFit/>
          </a:bodyPr>
          <a:lstStyle/>
          <a:p>
            <a:pPr defTabSz="685513" fontAlgn="auto">
              <a:spcBef>
                <a:spcPts val="0"/>
              </a:spcBef>
              <a:spcAft>
                <a:spcPts val="0"/>
              </a:spcAft>
            </a:pPr>
            <a:r>
              <a:rPr lang="es-AR" b="1" dirty="0" smtClean="0">
                <a:solidFill>
                  <a:srgbClr val="5F5F5F"/>
                </a:solidFill>
                <a:latin typeface="Calibri"/>
                <a:ea typeface="+mn-ea"/>
                <a:cs typeface="Calibri"/>
              </a:rPr>
              <a:t>&gt;3M </a:t>
            </a:r>
            <a:r>
              <a:rPr lang="es-AR" sz="1200" dirty="0" smtClean="0">
                <a:solidFill>
                  <a:srgbClr val="5F5F5F"/>
                </a:solidFill>
                <a:latin typeface="Calibri"/>
                <a:ea typeface="+mn-ea"/>
                <a:cs typeface="Calibri"/>
              </a:rPr>
              <a:t>clientes</a:t>
            </a:r>
            <a:r>
              <a:rPr lang="es-AR" sz="1600" b="1" dirty="0" smtClean="0">
                <a:solidFill>
                  <a:srgbClr val="5F5F5F"/>
                </a:solidFill>
                <a:latin typeface="Calibri"/>
                <a:ea typeface="+mn-ea"/>
                <a:cs typeface="Calibri"/>
              </a:rPr>
              <a:t> </a:t>
            </a:r>
            <a:endParaRPr lang="en-US" sz="1600" dirty="0">
              <a:solidFill>
                <a:srgbClr val="5F5F5F"/>
              </a:solidFill>
              <a:latin typeface="Calibri"/>
              <a:ea typeface="+mn-ea"/>
              <a:cs typeface="Calibri"/>
            </a:endParaRPr>
          </a:p>
        </p:txBody>
      </p:sp>
      <p:sp>
        <p:nvSpPr>
          <p:cNvPr id="51" name="Rectangle 50"/>
          <p:cNvSpPr/>
          <p:nvPr/>
        </p:nvSpPr>
        <p:spPr>
          <a:xfrm>
            <a:off x="5703201" y="1581152"/>
            <a:ext cx="1307203" cy="346241"/>
          </a:xfrm>
          <a:prstGeom prst="rect">
            <a:avLst/>
          </a:prstGeom>
        </p:spPr>
        <p:txBody>
          <a:bodyPr wrap="square" lIns="68571" tIns="34286" rIns="68571" bIns="34286">
            <a:spAutoFit/>
          </a:bodyPr>
          <a:lstStyle/>
          <a:p>
            <a:pPr defTabSz="685513" fontAlgn="auto">
              <a:spcBef>
                <a:spcPts val="0"/>
              </a:spcBef>
              <a:spcAft>
                <a:spcPts val="0"/>
              </a:spcAft>
            </a:pPr>
            <a:r>
              <a:rPr lang="es-AR" b="1" dirty="0" smtClean="0">
                <a:solidFill>
                  <a:srgbClr val="5F5F5F"/>
                </a:solidFill>
                <a:latin typeface="Calibri"/>
                <a:ea typeface="+mn-ea"/>
                <a:cs typeface="Calibri"/>
              </a:rPr>
              <a:t>&gt;1.5M </a:t>
            </a:r>
            <a:r>
              <a:rPr lang="es-AR" sz="1200" dirty="0" smtClean="0">
                <a:solidFill>
                  <a:srgbClr val="5F5F5F"/>
                </a:solidFill>
                <a:latin typeface="Calibri"/>
                <a:ea typeface="+mn-ea"/>
                <a:cs typeface="Calibri"/>
              </a:rPr>
              <a:t>clientes</a:t>
            </a:r>
            <a:r>
              <a:rPr lang="es-AR" sz="1600" b="1" dirty="0" smtClean="0">
                <a:solidFill>
                  <a:srgbClr val="5F5F5F"/>
                </a:solidFill>
                <a:latin typeface="Calibri"/>
                <a:ea typeface="+mn-ea"/>
                <a:cs typeface="Calibri"/>
              </a:rPr>
              <a:t> </a:t>
            </a:r>
            <a:endParaRPr lang="en-US" sz="1600" dirty="0">
              <a:solidFill>
                <a:srgbClr val="5F5F5F"/>
              </a:solidFill>
              <a:latin typeface="Calibri"/>
              <a:ea typeface="+mn-ea"/>
              <a:cs typeface="Calibri"/>
            </a:endParaRPr>
          </a:p>
        </p:txBody>
      </p:sp>
      <p:pic>
        <p:nvPicPr>
          <p:cNvPr id="52" name="Picture 2" descr="Logo Telecentro"/>
          <p:cNvPicPr>
            <a:picLocks noChangeAspect="1" noChangeArrowheads="1"/>
          </p:cNvPicPr>
          <p:nvPr/>
        </p:nvPicPr>
        <p:blipFill>
          <a:blip r:embed="rId9" cstate="print"/>
          <a:srcRect r="79958"/>
          <a:stretch>
            <a:fillRect/>
          </a:stretch>
        </p:blipFill>
        <p:spPr bwMode="auto">
          <a:xfrm>
            <a:off x="1752601" y="4673603"/>
            <a:ext cx="457200" cy="469901"/>
          </a:xfrm>
          <a:prstGeom prst="rect">
            <a:avLst/>
          </a:prstGeom>
          <a:noFill/>
        </p:spPr>
      </p:pic>
      <p:sp>
        <p:nvSpPr>
          <p:cNvPr id="55" name="Rectangle 54"/>
          <p:cNvSpPr/>
          <p:nvPr/>
        </p:nvSpPr>
        <p:spPr>
          <a:xfrm>
            <a:off x="5867400" y="514351"/>
            <a:ext cx="2971800" cy="369316"/>
          </a:xfrm>
          <a:prstGeom prst="rect">
            <a:avLst/>
          </a:prstGeom>
        </p:spPr>
        <p:txBody>
          <a:bodyPr wrap="square" lIns="91424" tIns="45712" rIns="91424" bIns="45712">
            <a:spAutoFit/>
          </a:bodyPr>
          <a:lstStyle/>
          <a:p>
            <a:pPr algn="r"/>
            <a:r>
              <a:rPr lang="es-AR" b="1" dirty="0" smtClean="0"/>
              <a:t>Probada experiencia</a:t>
            </a:r>
            <a:endParaRPr lang="es-AR" b="1" dirty="0"/>
          </a:p>
        </p:txBody>
      </p:sp>
    </p:spTree>
    <p:extLst>
      <p:ext uri="{BB962C8B-B14F-4D97-AF65-F5344CB8AC3E}">
        <p14:creationId xmlns:p14="http://schemas.microsoft.com/office/powerpoint/2010/main" val="908935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14</a:t>
            </a:fld>
            <a:endParaRPr lang="en-US" dirty="0">
              <a:solidFill>
                <a:srgbClr val="58595B"/>
              </a:solidFill>
            </a:endParaRPr>
          </a:p>
        </p:txBody>
      </p:sp>
      <p:sp>
        <p:nvSpPr>
          <p:cNvPr id="5" name="Title 3"/>
          <p:cNvSpPr txBox="1">
            <a:spLocks/>
          </p:cNvSpPr>
          <p:nvPr/>
        </p:nvSpPr>
        <p:spPr>
          <a:xfrm>
            <a:off x="533400" y="438153"/>
            <a:ext cx="7886700" cy="621503"/>
          </a:xfrm>
          <a:prstGeom prst="rect">
            <a:avLst/>
          </a:prstGeom>
        </p:spPr>
        <p:txBody>
          <a:bodyPr vert="horz" lIns="0" tIns="0" rIns="0" bIns="0" rtlCol="0" anchor="b">
            <a:noAutofit/>
          </a:bodyPr>
          <a:lstStyle/>
          <a:p>
            <a:pPr defTabSz="685748" fontAlgn="auto">
              <a:lnSpc>
                <a:spcPct val="80000"/>
              </a:lnSpc>
              <a:spcAft>
                <a:spcPts val="0"/>
              </a:spcAft>
            </a:pPr>
            <a:r>
              <a:rPr lang="es-AR" sz="2700" dirty="0" smtClean="0">
                <a:latin typeface="+mj-lt"/>
                <a:ea typeface="+mj-ea"/>
                <a:cs typeface="+mj-cs"/>
              </a:rPr>
              <a:t>Estimación Comercial</a:t>
            </a:r>
            <a:endParaRPr lang="es-AR" sz="2700" dirty="0">
              <a:latin typeface="+mj-lt"/>
              <a:ea typeface="+mj-ea"/>
              <a:cs typeface="+mj-cs"/>
            </a:endParaRPr>
          </a:p>
        </p:txBody>
      </p:sp>
      <p:sp>
        <p:nvSpPr>
          <p:cNvPr id="27" name="object 3"/>
          <p:cNvSpPr txBox="1"/>
          <p:nvPr/>
        </p:nvSpPr>
        <p:spPr>
          <a:xfrm>
            <a:off x="304800" y="1276352"/>
            <a:ext cx="8610600" cy="3877985"/>
          </a:xfrm>
          <a:prstGeom prst="rect">
            <a:avLst/>
          </a:prstGeom>
        </p:spPr>
        <p:txBody>
          <a:bodyPr vert="horz" wrap="square" lIns="0" tIns="0" rIns="0" bIns="0" rtlCol="0">
            <a:spAutoFit/>
          </a:bodyPr>
          <a:lstStyle/>
          <a:p>
            <a:pPr marL="241260" marR="716160" indent="-228564">
              <a:lnSpc>
                <a:spcPct val="150000"/>
              </a:lnSpc>
              <a:buClr>
                <a:srgbClr val="9F9F9F"/>
              </a:buClr>
              <a:buFont typeface="Arial"/>
              <a:buChar char="•"/>
              <a:tabLst>
                <a:tab pos="241260" algn="l"/>
              </a:tabLst>
            </a:pPr>
            <a:r>
              <a:rPr lang="es-AR" sz="2000" dirty="0" smtClean="0">
                <a:solidFill>
                  <a:srgbClr val="5F5F5F"/>
                </a:solidFill>
                <a:latin typeface="Calibri"/>
                <a:cs typeface="Calibri"/>
              </a:rPr>
              <a:t>Solución de </a:t>
            </a:r>
            <a:r>
              <a:rPr lang="es-AR" sz="2000" dirty="0" err="1" smtClean="0">
                <a:solidFill>
                  <a:srgbClr val="5F5F5F"/>
                </a:solidFill>
                <a:latin typeface="Calibri"/>
                <a:cs typeface="Calibri"/>
              </a:rPr>
              <a:t>Chatbot</a:t>
            </a:r>
            <a:r>
              <a:rPr lang="es-AR" sz="2000" dirty="0" smtClean="0">
                <a:solidFill>
                  <a:srgbClr val="5F5F5F"/>
                </a:solidFill>
                <a:latin typeface="Calibri"/>
                <a:cs typeface="Calibri"/>
              </a:rPr>
              <a:t> y Base de conocimiento</a:t>
            </a:r>
            <a:r>
              <a:rPr lang="es-AR" sz="2000" spc="-10" dirty="0" smtClean="0">
                <a:solidFill>
                  <a:srgbClr val="5F5F5F"/>
                </a:solidFill>
                <a:latin typeface="Calibri"/>
                <a:cs typeface="Calibri"/>
              </a:rPr>
              <a:t>:</a:t>
            </a:r>
            <a:endParaRPr lang="es-AR" sz="2000" dirty="0" smtClean="0">
              <a:latin typeface="Calibri"/>
              <a:cs typeface="Calibri"/>
            </a:endParaRPr>
          </a:p>
          <a:p>
            <a:pPr marL="515535" lvl="1" indent="-228564">
              <a:lnSpc>
                <a:spcPct val="150000"/>
              </a:lnSpc>
              <a:buClr>
                <a:srgbClr val="9F9F9F"/>
              </a:buClr>
              <a:buFont typeface="Arial"/>
              <a:buChar char="–"/>
              <a:tabLst>
                <a:tab pos="515535" algn="l"/>
              </a:tabLst>
            </a:pPr>
            <a:r>
              <a:rPr lang="es-AR" spc="-5" dirty="0" smtClean="0">
                <a:solidFill>
                  <a:srgbClr val="5F5F5F"/>
                </a:solidFill>
                <a:latin typeface="Calibri"/>
                <a:cs typeface="Calibri"/>
              </a:rPr>
              <a:t>Servicio de suscripción de software (24</a:t>
            </a:r>
            <a:r>
              <a:rPr lang="es-AR" dirty="0" smtClean="0">
                <a:solidFill>
                  <a:srgbClr val="5F5F5F"/>
                </a:solidFill>
                <a:latin typeface="Calibri"/>
                <a:cs typeface="Calibri"/>
              </a:rPr>
              <a:t> meses)</a:t>
            </a:r>
            <a:endParaRPr lang="es-AR" spc="-10" dirty="0" smtClean="0">
              <a:solidFill>
                <a:srgbClr val="5F5F5F"/>
              </a:solidFill>
              <a:latin typeface="Calibri"/>
              <a:cs typeface="Calibri"/>
            </a:endParaRPr>
          </a:p>
          <a:p>
            <a:pPr marL="515535" lvl="1" indent="-228564">
              <a:lnSpc>
                <a:spcPct val="150000"/>
              </a:lnSpc>
              <a:buClr>
                <a:srgbClr val="9F9F9F"/>
              </a:buClr>
              <a:buFont typeface="Arial"/>
              <a:buChar char="–"/>
              <a:tabLst>
                <a:tab pos="515535" algn="l"/>
              </a:tabLst>
            </a:pPr>
            <a:r>
              <a:rPr lang="es-AR" spc="-10" dirty="0" smtClean="0">
                <a:solidFill>
                  <a:srgbClr val="5F5F5F"/>
                </a:solidFill>
                <a:latin typeface="Calibri"/>
                <a:cs typeface="Calibri"/>
              </a:rPr>
              <a:t>Servicios profesionales de acuerdo al alcance descripto.</a:t>
            </a:r>
            <a:endParaRPr lang="es-AR" dirty="0" smtClean="0">
              <a:latin typeface="Calibri"/>
              <a:cs typeface="Calibri"/>
            </a:endParaRPr>
          </a:p>
          <a:p>
            <a:pPr marL="286337">
              <a:lnSpc>
                <a:spcPct val="150000"/>
              </a:lnSpc>
            </a:pPr>
            <a:endParaRPr lang="es-AR" sz="2000" b="1" spc="-30" dirty="0" smtClean="0">
              <a:latin typeface="Calibri"/>
              <a:cs typeface="Calibri"/>
            </a:endParaRPr>
          </a:p>
          <a:p>
            <a:pPr marL="286337">
              <a:lnSpc>
                <a:spcPct val="150000"/>
              </a:lnSpc>
            </a:pPr>
            <a:r>
              <a:rPr lang="es-AR" sz="2000" b="1" spc="-30" dirty="0" smtClean="0">
                <a:latin typeface="Calibri"/>
                <a:cs typeface="Calibri"/>
              </a:rPr>
              <a:t>Valor </a:t>
            </a:r>
            <a:r>
              <a:rPr lang="es-AR" sz="2000" b="1" spc="-10" dirty="0" smtClean="0">
                <a:latin typeface="Calibri"/>
                <a:cs typeface="Calibri"/>
              </a:rPr>
              <a:t>total </a:t>
            </a:r>
            <a:r>
              <a:rPr lang="es-AR" sz="2000" b="1" spc="-5" dirty="0" smtClean="0">
                <a:latin typeface="Calibri"/>
                <a:cs typeface="Calibri"/>
              </a:rPr>
              <a:t>contrato 24 meses: </a:t>
            </a:r>
            <a:r>
              <a:rPr lang="es-AR" sz="2000" b="1" dirty="0" err="1" smtClean="0">
                <a:latin typeface="Calibri"/>
                <a:cs typeface="Calibri"/>
              </a:rPr>
              <a:t>u$s</a:t>
            </a:r>
            <a:r>
              <a:rPr lang="es-AR" sz="2000" b="1" dirty="0" smtClean="0">
                <a:latin typeface="Calibri"/>
                <a:cs typeface="Calibri"/>
              </a:rPr>
              <a:t> 375.000.-</a:t>
            </a:r>
            <a:endParaRPr lang="es-AR" sz="2000" dirty="0" smtClean="0">
              <a:latin typeface="Calibri"/>
              <a:cs typeface="Calibri"/>
            </a:endParaRPr>
          </a:p>
          <a:p>
            <a:pPr marL="286337">
              <a:lnSpc>
                <a:spcPct val="150000"/>
              </a:lnSpc>
            </a:pPr>
            <a:endParaRPr lang="es-AR" sz="2000" spc="-15" dirty="0" smtClean="0">
              <a:solidFill>
                <a:srgbClr val="5F5F5F"/>
              </a:solidFill>
              <a:latin typeface="Calibri"/>
              <a:cs typeface="Calibri"/>
            </a:endParaRPr>
          </a:p>
          <a:p>
            <a:pPr marL="241260" indent="-228564" algn="r">
              <a:lnSpc>
                <a:spcPct val="150000"/>
              </a:lnSpc>
              <a:spcBef>
                <a:spcPts val="260"/>
              </a:spcBef>
              <a:buClr>
                <a:srgbClr val="9F9F9F"/>
              </a:buClr>
              <a:tabLst>
                <a:tab pos="241260" algn="l"/>
              </a:tabLst>
            </a:pPr>
            <a:r>
              <a:rPr lang="es-AR" sz="1400" i="1" spc="-15" dirty="0" smtClean="0">
                <a:solidFill>
                  <a:srgbClr val="5F5F5F"/>
                </a:solidFill>
                <a:latin typeface="Calibri"/>
                <a:cs typeface="Calibri"/>
              </a:rPr>
              <a:t>Estos </a:t>
            </a:r>
            <a:r>
              <a:rPr lang="es-AR" sz="1400" i="1" spc="-10" dirty="0" smtClean="0">
                <a:solidFill>
                  <a:srgbClr val="5F5F5F"/>
                </a:solidFill>
                <a:latin typeface="Calibri"/>
                <a:cs typeface="Calibri"/>
              </a:rPr>
              <a:t>valores </a:t>
            </a:r>
            <a:r>
              <a:rPr lang="es-AR" sz="1400" i="1" spc="-15" dirty="0" smtClean="0">
                <a:solidFill>
                  <a:srgbClr val="5F5F5F"/>
                </a:solidFill>
                <a:latin typeface="Calibri"/>
                <a:cs typeface="Calibri"/>
              </a:rPr>
              <a:t>están </a:t>
            </a:r>
            <a:r>
              <a:rPr lang="es-AR" sz="1400" i="1" spc="-10" dirty="0" smtClean="0">
                <a:solidFill>
                  <a:srgbClr val="5F5F5F"/>
                </a:solidFill>
                <a:latin typeface="Calibri"/>
                <a:cs typeface="Calibri"/>
              </a:rPr>
              <a:t>sujetos </a:t>
            </a:r>
            <a:r>
              <a:rPr lang="es-AR" sz="1400" i="1" dirty="0" smtClean="0">
                <a:solidFill>
                  <a:srgbClr val="5F5F5F"/>
                </a:solidFill>
                <a:latin typeface="Calibri"/>
                <a:cs typeface="Calibri"/>
              </a:rPr>
              <a:t>a </a:t>
            </a:r>
            <a:r>
              <a:rPr lang="es-AR" sz="1400" i="1" spc="-5" dirty="0" smtClean="0">
                <a:solidFill>
                  <a:srgbClr val="5F5F5F"/>
                </a:solidFill>
                <a:latin typeface="Calibri"/>
                <a:cs typeface="Calibri"/>
              </a:rPr>
              <a:t>aprobación por </a:t>
            </a:r>
            <a:r>
              <a:rPr lang="es-AR" sz="1400" i="1" spc="-10" dirty="0" smtClean="0">
                <a:solidFill>
                  <a:srgbClr val="5F5F5F"/>
                </a:solidFill>
                <a:latin typeface="Calibri"/>
                <a:cs typeface="Calibri"/>
              </a:rPr>
              <a:t>parte </a:t>
            </a:r>
            <a:r>
              <a:rPr lang="es-AR" sz="1400" i="1" spc="-5" dirty="0" smtClean="0">
                <a:solidFill>
                  <a:srgbClr val="5F5F5F"/>
                </a:solidFill>
                <a:latin typeface="Calibri"/>
                <a:cs typeface="Calibri"/>
              </a:rPr>
              <a:t>de </a:t>
            </a:r>
            <a:r>
              <a:rPr lang="es-AR" sz="1400" i="1" spc="-10" dirty="0" smtClean="0">
                <a:solidFill>
                  <a:srgbClr val="5F5F5F"/>
                </a:solidFill>
                <a:latin typeface="Calibri"/>
                <a:cs typeface="Calibri"/>
              </a:rPr>
              <a:t>Oracle</a:t>
            </a:r>
            <a:r>
              <a:rPr lang="es-AR" sz="1400" i="1" dirty="0" smtClean="0">
                <a:solidFill>
                  <a:srgbClr val="5F5F5F"/>
                </a:solidFill>
                <a:latin typeface="Calibri"/>
                <a:cs typeface="Calibri"/>
              </a:rPr>
              <a:t> </a:t>
            </a:r>
            <a:r>
              <a:rPr lang="es-AR" sz="1400" i="1" spc="-5" dirty="0" smtClean="0">
                <a:solidFill>
                  <a:srgbClr val="5F5F5F"/>
                </a:solidFill>
                <a:latin typeface="Calibri"/>
                <a:cs typeface="Calibri"/>
              </a:rPr>
              <a:t>HQ.</a:t>
            </a:r>
          </a:p>
          <a:p>
            <a:pPr marL="241260" indent="-228564" algn="r">
              <a:lnSpc>
                <a:spcPct val="150000"/>
              </a:lnSpc>
              <a:spcBef>
                <a:spcPts val="260"/>
              </a:spcBef>
              <a:buClr>
                <a:srgbClr val="9F9F9F"/>
              </a:buClr>
              <a:tabLst>
                <a:tab pos="241260" algn="l"/>
              </a:tabLst>
            </a:pPr>
            <a:r>
              <a:rPr lang="es-AR" sz="1400" i="1" spc="-15" dirty="0" smtClean="0">
                <a:solidFill>
                  <a:srgbClr val="5F5F5F"/>
                </a:solidFill>
                <a:latin typeface="Calibri"/>
                <a:cs typeface="Calibri"/>
              </a:rPr>
              <a:t>El valor de la inversión no incluye ni impuestos ni gastos.</a:t>
            </a:r>
          </a:p>
          <a:p>
            <a:pPr marL="241260" indent="-228564">
              <a:lnSpc>
                <a:spcPct val="150000"/>
              </a:lnSpc>
              <a:spcBef>
                <a:spcPts val="260"/>
              </a:spcBef>
              <a:buClr>
                <a:srgbClr val="9F9F9F"/>
              </a:buClr>
              <a:tabLst>
                <a:tab pos="241260" algn="l"/>
              </a:tabLst>
            </a:pPr>
            <a:endParaRPr lang="es-AR" sz="1400" dirty="0">
              <a:latin typeface="Calibri"/>
              <a:cs typeface="Calibri"/>
            </a:endParaRPr>
          </a:p>
        </p:txBody>
      </p:sp>
      <p:pic>
        <p:nvPicPr>
          <p:cNvPr id="28"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7391400" y="1581150"/>
            <a:ext cx="1371600" cy="25146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63" name="Rectangle 62"/>
          <p:cNvSpPr/>
          <p:nvPr/>
        </p:nvSpPr>
        <p:spPr>
          <a:xfrm>
            <a:off x="533400" y="1200150"/>
            <a:ext cx="1371600" cy="1066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62" name="Rectangle 61"/>
          <p:cNvSpPr/>
          <p:nvPr/>
        </p:nvSpPr>
        <p:spPr>
          <a:xfrm>
            <a:off x="533400" y="2385680"/>
            <a:ext cx="1371600" cy="1066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50" name="Rectangle 49"/>
          <p:cNvSpPr/>
          <p:nvPr/>
        </p:nvSpPr>
        <p:spPr>
          <a:xfrm>
            <a:off x="533400" y="3562350"/>
            <a:ext cx="1371600" cy="1066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5" name="Title 3"/>
          <p:cNvSpPr txBox="1">
            <a:spLocks/>
          </p:cNvSpPr>
          <p:nvPr/>
        </p:nvSpPr>
        <p:spPr>
          <a:xfrm>
            <a:off x="381000" y="361951"/>
            <a:ext cx="7886700" cy="601269"/>
          </a:xfrm>
          <a:prstGeom prst="rect">
            <a:avLst/>
          </a:prstGeom>
        </p:spPr>
        <p:txBody>
          <a:bodyPr vert="horz" lIns="0" tIns="0" rIns="0" bIns="0" rtlCol="0" anchor="b">
            <a:noAutofit/>
          </a:bodyPr>
          <a:lstStyle/>
          <a:p>
            <a:pPr defTabSz="685748" fontAlgn="auto">
              <a:lnSpc>
                <a:spcPct val="80000"/>
              </a:lnSpc>
              <a:spcAft>
                <a:spcPts val="0"/>
              </a:spcAft>
            </a:pPr>
            <a:r>
              <a:rPr lang="es-AR" sz="2700" dirty="0" smtClean="0">
                <a:latin typeface="+mj-lt"/>
                <a:ea typeface="+mj-ea"/>
                <a:cs typeface="+mj-cs"/>
              </a:rPr>
              <a:t>Retorno de Inversión </a:t>
            </a:r>
            <a:endParaRPr lang="es-AR" sz="2700" dirty="0">
              <a:latin typeface="+mj-lt"/>
              <a:ea typeface="+mj-ea"/>
              <a:cs typeface="+mj-cs"/>
            </a:endParaRPr>
          </a:p>
        </p:txBody>
      </p:sp>
      <p:sp>
        <p:nvSpPr>
          <p:cNvPr id="6" name="TextBox 5"/>
          <p:cNvSpPr txBox="1"/>
          <p:nvPr/>
        </p:nvSpPr>
        <p:spPr>
          <a:xfrm>
            <a:off x="609600" y="2419354"/>
            <a:ext cx="822960" cy="450293"/>
          </a:xfrm>
          <a:prstGeom prst="rect">
            <a:avLst/>
          </a:prstGeom>
          <a:noFill/>
          <a:ln>
            <a:noFill/>
          </a:ln>
        </p:spPr>
        <p:txBody>
          <a:bodyPr wrap="none" lIns="0" tIns="0" rIns="0" bIns="0" rtlCol="0" anchor="ctr" anchorCtr="0">
            <a:noAutofit/>
          </a:bodyPr>
          <a:lstStyle/>
          <a:p>
            <a:pPr algn="ctr"/>
            <a:r>
              <a:rPr lang="en-US" sz="3200" b="1" dirty="0" smtClean="0">
                <a:solidFill>
                  <a:srgbClr val="FF0000"/>
                </a:solidFill>
                <a:cs typeface="Consolas" pitchFamily="49" charset="0"/>
              </a:rPr>
              <a:t>1.2 </a:t>
            </a:r>
            <a:r>
              <a:rPr lang="en-US" sz="1400" b="1" dirty="0" err="1" smtClean="0">
                <a:solidFill>
                  <a:srgbClr val="FF0000"/>
                </a:solidFill>
                <a:cs typeface="Consolas" pitchFamily="49" charset="0"/>
              </a:rPr>
              <a:t>u$s</a:t>
            </a:r>
            <a:endParaRPr lang="en-US" sz="1400" b="1" dirty="0" smtClean="0">
              <a:solidFill>
                <a:srgbClr val="FF0000"/>
              </a:solidFill>
              <a:cs typeface="Consolas" pitchFamily="49" charset="0"/>
            </a:endParaRPr>
          </a:p>
        </p:txBody>
      </p:sp>
      <p:sp>
        <p:nvSpPr>
          <p:cNvPr id="7" name="Rectangle 6"/>
          <p:cNvSpPr/>
          <p:nvPr/>
        </p:nvSpPr>
        <p:spPr>
          <a:xfrm>
            <a:off x="457200" y="2919080"/>
            <a:ext cx="1490727" cy="523204"/>
          </a:xfrm>
          <a:prstGeom prst="rect">
            <a:avLst/>
          </a:prstGeom>
        </p:spPr>
        <p:txBody>
          <a:bodyPr wrap="square" lIns="91424" tIns="45712" rIns="91424" bIns="45712">
            <a:spAutoFit/>
          </a:bodyPr>
          <a:lstStyle/>
          <a:p>
            <a:pPr algn="ctr"/>
            <a:r>
              <a:rPr lang="en-US" sz="1400" b="1" dirty="0" err="1" smtClean="0"/>
              <a:t>Costo</a:t>
            </a:r>
            <a:r>
              <a:rPr lang="en-US" sz="1400" b="1" dirty="0" smtClean="0"/>
              <a:t> de </a:t>
            </a:r>
            <a:r>
              <a:rPr lang="en-US" sz="1400" b="1" dirty="0" err="1" smtClean="0"/>
              <a:t>llamada</a:t>
            </a:r>
            <a:r>
              <a:rPr lang="en-US" sz="1400" b="1" dirty="0" smtClean="0"/>
              <a:t> </a:t>
            </a:r>
            <a:r>
              <a:rPr lang="en-US" sz="1400" b="1" dirty="0" err="1" smtClean="0"/>
              <a:t>promedio</a:t>
            </a:r>
            <a:r>
              <a:rPr lang="en-US" sz="1400" b="1" dirty="0" smtClean="0"/>
              <a:t>.</a:t>
            </a:r>
            <a:endParaRPr lang="en-US" sz="1400" b="1" dirty="0"/>
          </a:p>
        </p:txBody>
      </p:sp>
      <p:sp>
        <p:nvSpPr>
          <p:cNvPr id="9" name="TextBox 8"/>
          <p:cNvSpPr txBox="1"/>
          <p:nvPr/>
        </p:nvSpPr>
        <p:spPr>
          <a:xfrm>
            <a:off x="457200" y="1157025"/>
            <a:ext cx="914400" cy="500326"/>
          </a:xfrm>
          <a:prstGeom prst="rect">
            <a:avLst/>
          </a:prstGeom>
          <a:noFill/>
          <a:ln>
            <a:noFill/>
          </a:ln>
        </p:spPr>
        <p:txBody>
          <a:bodyPr wrap="none" lIns="0" tIns="0" rIns="0" bIns="0" rtlCol="0" anchor="ctr" anchorCtr="0">
            <a:noAutofit/>
          </a:bodyPr>
          <a:lstStyle/>
          <a:p>
            <a:pPr algn="ctr"/>
            <a:r>
              <a:rPr lang="en-US" sz="3200" b="1" dirty="0" smtClean="0">
                <a:solidFill>
                  <a:srgbClr val="FF0000"/>
                </a:solidFill>
                <a:cs typeface="Consolas" pitchFamily="49" charset="0"/>
              </a:rPr>
              <a:t>27</a:t>
            </a:r>
            <a:r>
              <a:rPr lang="en-US" sz="2000" b="1" dirty="0" smtClean="0">
                <a:solidFill>
                  <a:srgbClr val="FF0000"/>
                </a:solidFill>
                <a:cs typeface="Consolas" pitchFamily="49" charset="0"/>
              </a:rPr>
              <a:t>mil</a:t>
            </a:r>
            <a:endParaRPr lang="en-US" sz="3200" b="1" dirty="0" smtClean="0">
              <a:solidFill>
                <a:srgbClr val="FF0000"/>
              </a:solidFill>
              <a:cs typeface="Consolas" pitchFamily="49" charset="0"/>
            </a:endParaRPr>
          </a:p>
        </p:txBody>
      </p:sp>
      <p:sp>
        <p:nvSpPr>
          <p:cNvPr id="10" name="Rectangle 9"/>
          <p:cNvSpPr/>
          <p:nvPr/>
        </p:nvSpPr>
        <p:spPr>
          <a:xfrm>
            <a:off x="457200" y="1657354"/>
            <a:ext cx="1524000" cy="584759"/>
          </a:xfrm>
          <a:prstGeom prst="rect">
            <a:avLst/>
          </a:prstGeom>
        </p:spPr>
        <p:txBody>
          <a:bodyPr wrap="square" lIns="91424" tIns="45712" rIns="91424" bIns="45712">
            <a:spAutoFit/>
          </a:bodyPr>
          <a:lstStyle/>
          <a:p>
            <a:pPr algn="ctr"/>
            <a:r>
              <a:rPr lang="en-US" sz="1600" b="1" dirty="0" err="1" smtClean="0"/>
              <a:t>Llamadas</a:t>
            </a:r>
            <a:r>
              <a:rPr lang="en-US" sz="1600" b="1" dirty="0" smtClean="0"/>
              <a:t> </a:t>
            </a:r>
            <a:r>
              <a:rPr lang="en-US" sz="1600" b="1" dirty="0" err="1" smtClean="0"/>
              <a:t>diarias</a:t>
            </a:r>
            <a:r>
              <a:rPr lang="en-US" sz="1600" b="1" dirty="0" smtClean="0"/>
              <a:t>.</a:t>
            </a:r>
            <a:endParaRPr lang="en-US" sz="1600" b="1" dirty="0"/>
          </a:p>
        </p:txBody>
      </p:sp>
      <p:sp>
        <p:nvSpPr>
          <p:cNvPr id="15" name="TextBox 14"/>
          <p:cNvSpPr txBox="1"/>
          <p:nvPr/>
        </p:nvSpPr>
        <p:spPr>
          <a:xfrm>
            <a:off x="472438" y="3562350"/>
            <a:ext cx="822962" cy="450294"/>
          </a:xfrm>
          <a:prstGeom prst="rect">
            <a:avLst/>
          </a:prstGeom>
          <a:noFill/>
          <a:ln>
            <a:noFill/>
          </a:ln>
        </p:spPr>
        <p:txBody>
          <a:bodyPr wrap="none" lIns="0" tIns="0" rIns="0" bIns="0" rtlCol="0" anchor="ctr" anchorCtr="0">
            <a:noAutofit/>
          </a:bodyPr>
          <a:lstStyle/>
          <a:p>
            <a:pPr algn="ctr"/>
            <a:r>
              <a:rPr lang="en-US" sz="3200" b="1" dirty="0" smtClean="0">
                <a:solidFill>
                  <a:srgbClr val="FF0000"/>
                </a:solidFill>
                <a:cs typeface="Consolas" pitchFamily="49" charset="0"/>
              </a:rPr>
              <a:t>20%</a:t>
            </a:r>
          </a:p>
        </p:txBody>
      </p:sp>
      <p:sp>
        <p:nvSpPr>
          <p:cNvPr id="16" name="Rectangle 15"/>
          <p:cNvSpPr/>
          <p:nvPr/>
        </p:nvSpPr>
        <p:spPr>
          <a:xfrm>
            <a:off x="533401" y="4029001"/>
            <a:ext cx="1371598" cy="584759"/>
          </a:xfrm>
          <a:prstGeom prst="rect">
            <a:avLst/>
          </a:prstGeom>
        </p:spPr>
        <p:txBody>
          <a:bodyPr wrap="square" lIns="91424" tIns="45712" rIns="91424" bIns="45712">
            <a:spAutoFit/>
          </a:bodyPr>
          <a:lstStyle/>
          <a:p>
            <a:pPr algn="ctr"/>
            <a:r>
              <a:rPr lang="en-US" sz="1600" b="1" dirty="0" err="1" smtClean="0"/>
              <a:t>Captura</a:t>
            </a:r>
            <a:r>
              <a:rPr lang="en-US" sz="1600" b="1" dirty="0" smtClean="0"/>
              <a:t> de </a:t>
            </a:r>
            <a:r>
              <a:rPr lang="en-US" sz="1600" b="1" dirty="0" err="1" smtClean="0"/>
              <a:t>llamadas</a:t>
            </a:r>
            <a:r>
              <a:rPr lang="en-US" sz="1600" b="1" dirty="0" smtClean="0"/>
              <a:t>.</a:t>
            </a:r>
            <a:endParaRPr lang="en-US" sz="1600" b="1" dirty="0"/>
          </a:p>
        </p:txBody>
      </p:sp>
      <p:pic>
        <p:nvPicPr>
          <p:cNvPr id="17" name="Picture 4"/>
          <p:cNvPicPr>
            <a:picLocks noChangeAspect="1" noChangeArrowheads="1"/>
          </p:cNvPicPr>
          <p:nvPr/>
        </p:nvPicPr>
        <p:blipFill>
          <a:blip r:embed="rId3" cstate="print">
            <a:clrChange>
              <a:clrFrom>
                <a:srgbClr val="FFFFFF"/>
              </a:clrFrom>
              <a:clrTo>
                <a:srgbClr val="FFFFFF">
                  <a:alpha val="0"/>
                </a:srgbClr>
              </a:clrTo>
            </a:clrChange>
            <a:grayscl/>
            <a:lum bright="20000" contrast="-45000"/>
          </a:blip>
          <a:srcRect/>
          <a:stretch>
            <a:fillRect/>
          </a:stretch>
        </p:blipFill>
        <p:spPr bwMode="auto">
          <a:xfrm>
            <a:off x="1458590" y="2461881"/>
            <a:ext cx="449808" cy="338470"/>
          </a:xfrm>
          <a:prstGeom prst="rect">
            <a:avLst/>
          </a:prstGeom>
          <a:noFill/>
          <a:ln w="9525">
            <a:noFill/>
            <a:miter lim="800000"/>
            <a:headEnd/>
            <a:tailEnd/>
          </a:ln>
        </p:spPr>
      </p:pic>
      <p:sp>
        <p:nvSpPr>
          <p:cNvPr id="18" name="TextBox 17"/>
          <p:cNvSpPr txBox="1"/>
          <p:nvPr/>
        </p:nvSpPr>
        <p:spPr>
          <a:xfrm>
            <a:off x="7488865" y="1660451"/>
            <a:ext cx="1143000" cy="838200"/>
          </a:xfrm>
          <a:prstGeom prst="rect">
            <a:avLst/>
          </a:prstGeom>
          <a:noFill/>
          <a:ln>
            <a:noFill/>
          </a:ln>
        </p:spPr>
        <p:txBody>
          <a:bodyPr wrap="none" lIns="0" tIns="0" rIns="0" bIns="0" rtlCol="0" anchor="ctr" anchorCtr="0">
            <a:noAutofit/>
          </a:bodyPr>
          <a:lstStyle/>
          <a:p>
            <a:pPr algn="ctr"/>
            <a:r>
              <a:rPr lang="en-US" sz="3600" b="1" dirty="0" smtClean="0">
                <a:solidFill>
                  <a:srgbClr val="FF0000"/>
                </a:solidFill>
                <a:cs typeface="Consolas" pitchFamily="49" charset="0"/>
              </a:rPr>
              <a:t>2.6M</a:t>
            </a:r>
          </a:p>
          <a:p>
            <a:pPr algn="ctr"/>
            <a:r>
              <a:rPr lang="en-US" sz="1600" b="1" dirty="0" err="1" smtClean="0">
                <a:solidFill>
                  <a:srgbClr val="FF0000"/>
                </a:solidFill>
                <a:cs typeface="Consolas" pitchFamily="49" charset="0"/>
              </a:rPr>
              <a:t>u$s</a:t>
            </a:r>
            <a:endParaRPr lang="en-US" sz="1600" b="1" dirty="0" smtClean="0">
              <a:solidFill>
                <a:srgbClr val="FF0000"/>
              </a:solidFill>
              <a:cs typeface="Consolas" pitchFamily="49" charset="0"/>
            </a:endParaRPr>
          </a:p>
        </p:txBody>
      </p:sp>
      <p:sp>
        <p:nvSpPr>
          <p:cNvPr id="20" name="Rectangle 19"/>
          <p:cNvSpPr/>
          <p:nvPr/>
        </p:nvSpPr>
        <p:spPr>
          <a:xfrm>
            <a:off x="7391400" y="3409954"/>
            <a:ext cx="1371600" cy="584759"/>
          </a:xfrm>
          <a:prstGeom prst="rect">
            <a:avLst/>
          </a:prstGeom>
        </p:spPr>
        <p:txBody>
          <a:bodyPr wrap="square" lIns="91424" tIns="45712" rIns="91424" bIns="45712">
            <a:spAutoFit/>
          </a:bodyPr>
          <a:lstStyle/>
          <a:p>
            <a:pPr algn="ctr"/>
            <a:r>
              <a:rPr lang="en-US" sz="1600" b="1" dirty="0" err="1" smtClean="0"/>
              <a:t>Ahorro</a:t>
            </a:r>
            <a:r>
              <a:rPr lang="en-US" sz="1600" b="1" dirty="0" smtClean="0"/>
              <a:t> a 2 </a:t>
            </a:r>
            <a:r>
              <a:rPr lang="en-US" sz="1600" b="1" dirty="0" err="1" smtClean="0"/>
              <a:t>años</a:t>
            </a:r>
            <a:r>
              <a:rPr lang="en-US" sz="1600" b="1" dirty="0" smtClean="0"/>
              <a:t>.</a:t>
            </a:r>
            <a:endParaRPr lang="en-US" sz="1600" b="1" dirty="0"/>
          </a:p>
        </p:txBody>
      </p:sp>
      <p:cxnSp>
        <p:nvCxnSpPr>
          <p:cNvPr id="21" name="Straight Connector 20"/>
          <p:cNvCxnSpPr/>
          <p:nvPr/>
        </p:nvCxnSpPr>
        <p:spPr>
          <a:xfrm>
            <a:off x="4002600" y="1128070"/>
            <a:ext cx="2550600" cy="1295400"/>
          </a:xfrm>
          <a:prstGeom prst="line">
            <a:avLst/>
          </a:prstGeom>
          <a:ln w="3175">
            <a:solidFill>
              <a:schemeClr val="accent5"/>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679000" y="1733550"/>
            <a:ext cx="683104" cy="252000"/>
          </a:xfrm>
          <a:prstGeom prst="ellipse">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2" rIns="0" bIns="45712" numCol="1" spcCol="0" rtlCol="0" fromWordArt="0" anchor="ctr" anchorCtr="0" forceAA="0" compatLnSpc="1">
            <a:prstTxWarp prst="textNoShape">
              <a:avLst/>
            </a:prstTxWarp>
            <a:noAutofit/>
          </a:bodyPr>
          <a:lstStyle/>
          <a:p>
            <a:pPr algn="ctr">
              <a:lnSpc>
                <a:spcPct val="90000"/>
              </a:lnSpc>
            </a:pPr>
            <a:r>
              <a:rPr lang="en-US" b="1" dirty="0" smtClean="0">
                <a:solidFill>
                  <a:schemeClr val="accent5"/>
                </a:solidFill>
              </a:rPr>
              <a:t>-17%</a:t>
            </a:r>
            <a:endParaRPr lang="en-US" b="1" dirty="0">
              <a:solidFill>
                <a:schemeClr val="accent5"/>
              </a:solidFill>
            </a:endParaRPr>
          </a:p>
        </p:txBody>
      </p:sp>
      <p:cxnSp>
        <p:nvCxnSpPr>
          <p:cNvPr id="23" name="Straight Connector 22"/>
          <p:cNvCxnSpPr/>
          <p:nvPr/>
        </p:nvCxnSpPr>
        <p:spPr>
          <a:xfrm>
            <a:off x="3962400" y="1123950"/>
            <a:ext cx="268800" cy="1066800"/>
          </a:xfrm>
          <a:prstGeom prst="line">
            <a:avLst/>
          </a:prstGeom>
          <a:ln w="3175">
            <a:solidFill>
              <a:schemeClr val="accent3"/>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231200" y="1733550"/>
            <a:ext cx="683104" cy="252000"/>
          </a:xfrm>
          <a:prstGeom prst="ellipse">
            <a:avLst/>
          </a:prstGeom>
          <a:solidFill>
            <a:schemeClr val="bg1"/>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2" rIns="0" bIns="45712" numCol="1" spcCol="0" rtlCol="0" fromWordArt="0" anchor="ctr" anchorCtr="0" forceAA="0" compatLnSpc="1">
            <a:prstTxWarp prst="textNoShape">
              <a:avLst/>
            </a:prstTxWarp>
            <a:noAutofit/>
          </a:bodyPr>
          <a:lstStyle/>
          <a:p>
            <a:pPr algn="ctr">
              <a:lnSpc>
                <a:spcPct val="90000"/>
              </a:lnSpc>
            </a:pPr>
            <a:r>
              <a:rPr lang="en-US" b="1" dirty="0" smtClean="0">
                <a:solidFill>
                  <a:schemeClr val="accent3"/>
                </a:solidFill>
              </a:rPr>
              <a:t>-15%</a:t>
            </a:r>
            <a:endParaRPr lang="en-US" b="1" dirty="0">
              <a:solidFill>
                <a:schemeClr val="accent3"/>
              </a:solidFill>
            </a:endParaRPr>
          </a:p>
        </p:txBody>
      </p:sp>
      <p:sp>
        <p:nvSpPr>
          <p:cNvPr id="26" name="Rectangle 25"/>
          <p:cNvSpPr/>
          <p:nvPr/>
        </p:nvSpPr>
        <p:spPr>
          <a:xfrm rot="16200000">
            <a:off x="1721502" y="3104379"/>
            <a:ext cx="1943595" cy="276983"/>
          </a:xfrm>
          <a:prstGeom prst="rect">
            <a:avLst/>
          </a:prstGeom>
        </p:spPr>
        <p:txBody>
          <a:bodyPr wrap="square" lIns="91424" tIns="45712" rIns="91424" bIns="45712">
            <a:spAutoFit/>
          </a:bodyPr>
          <a:lstStyle/>
          <a:p>
            <a:pPr algn="r"/>
            <a:r>
              <a:rPr lang="en-US" sz="1200" b="1" dirty="0" err="1" smtClean="0">
                <a:solidFill>
                  <a:schemeClr val="accent2"/>
                </a:solidFill>
              </a:rPr>
              <a:t>Costo</a:t>
            </a:r>
            <a:r>
              <a:rPr lang="en-US" sz="1200" b="1" dirty="0" smtClean="0">
                <a:solidFill>
                  <a:schemeClr val="accent2"/>
                </a:solidFill>
              </a:rPr>
              <a:t> de </a:t>
            </a:r>
            <a:r>
              <a:rPr lang="en-US" sz="1200" b="1" dirty="0" err="1" smtClean="0">
                <a:solidFill>
                  <a:schemeClr val="accent2"/>
                </a:solidFill>
              </a:rPr>
              <a:t>llamadas</a:t>
            </a:r>
            <a:endParaRPr lang="en-US" sz="1200" b="1" dirty="0">
              <a:solidFill>
                <a:schemeClr val="accent2"/>
              </a:solidFill>
            </a:endParaRPr>
          </a:p>
        </p:txBody>
      </p:sp>
      <p:sp>
        <p:nvSpPr>
          <p:cNvPr id="29" name="Rectangle 28"/>
          <p:cNvSpPr/>
          <p:nvPr/>
        </p:nvSpPr>
        <p:spPr>
          <a:xfrm rot="16200000">
            <a:off x="6070143" y="3793973"/>
            <a:ext cx="1440668" cy="215427"/>
          </a:xfrm>
          <a:prstGeom prst="rect">
            <a:avLst/>
          </a:prstGeom>
        </p:spPr>
        <p:txBody>
          <a:bodyPr wrap="square" lIns="91424" tIns="45712" rIns="91424" bIns="45712">
            <a:spAutoFit/>
          </a:bodyPr>
          <a:lstStyle/>
          <a:p>
            <a:r>
              <a:rPr lang="en-US" sz="800" b="1" dirty="0" err="1" smtClean="0">
                <a:solidFill>
                  <a:schemeClr val="accent1"/>
                </a:solidFill>
              </a:rPr>
              <a:t>Solución</a:t>
            </a:r>
            <a:r>
              <a:rPr lang="en-US" sz="800" b="1" dirty="0" smtClean="0">
                <a:solidFill>
                  <a:schemeClr val="accent1"/>
                </a:solidFill>
              </a:rPr>
              <a:t> </a:t>
            </a:r>
            <a:r>
              <a:rPr lang="en-US" sz="800" b="1" dirty="0" err="1" smtClean="0">
                <a:solidFill>
                  <a:schemeClr val="accent1"/>
                </a:solidFill>
              </a:rPr>
              <a:t>Chatbot</a:t>
            </a:r>
            <a:endParaRPr lang="en-US" sz="800" b="1" dirty="0">
              <a:solidFill>
                <a:schemeClr val="accent1"/>
              </a:solidFill>
            </a:endParaRPr>
          </a:p>
        </p:txBody>
      </p:sp>
      <p:sp>
        <p:nvSpPr>
          <p:cNvPr id="30" name="Rectangle 29"/>
          <p:cNvSpPr/>
          <p:nvPr/>
        </p:nvSpPr>
        <p:spPr>
          <a:xfrm rot="16200000">
            <a:off x="4494888" y="3220519"/>
            <a:ext cx="1821668" cy="219332"/>
          </a:xfrm>
          <a:prstGeom prst="rect">
            <a:avLst/>
          </a:prstGeom>
        </p:spPr>
        <p:txBody>
          <a:bodyPr wrap="square" lIns="91424" tIns="45712" rIns="91424" bIns="45712">
            <a:spAutoFit/>
          </a:bodyPr>
          <a:lstStyle/>
          <a:p>
            <a:r>
              <a:rPr lang="en-US" sz="800" b="1" dirty="0" err="1" smtClean="0">
                <a:solidFill>
                  <a:schemeClr val="accent3"/>
                </a:solidFill>
              </a:rPr>
              <a:t>Implementación</a:t>
            </a:r>
            <a:endParaRPr lang="en-US" sz="800" b="1" dirty="0">
              <a:solidFill>
                <a:schemeClr val="accent3"/>
              </a:solidFill>
            </a:endParaRPr>
          </a:p>
        </p:txBody>
      </p:sp>
      <p:grpSp>
        <p:nvGrpSpPr>
          <p:cNvPr id="34" name="Group 36"/>
          <p:cNvGrpSpPr>
            <a:grpSpLocks/>
          </p:cNvGrpSpPr>
          <p:nvPr/>
        </p:nvGrpSpPr>
        <p:grpSpPr>
          <a:xfrm>
            <a:off x="4185127" y="3954268"/>
            <a:ext cx="1148647" cy="595004"/>
            <a:chOff x="-616834" y="2910447"/>
            <a:chExt cx="1148647" cy="531253"/>
          </a:xfrm>
        </p:grpSpPr>
        <p:sp>
          <p:nvSpPr>
            <p:cNvPr id="35" name="Rectangle 34"/>
            <p:cNvSpPr/>
            <p:nvPr/>
          </p:nvSpPr>
          <p:spPr>
            <a:xfrm>
              <a:off x="-615062" y="3176340"/>
              <a:ext cx="1146875" cy="265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t>100K </a:t>
              </a:r>
              <a:r>
                <a:rPr lang="en-US" sz="1600" b="1" dirty="0" err="1" smtClean="0"/>
                <a:t>u$s</a:t>
              </a:r>
              <a:endParaRPr lang="en-US" sz="1600" b="1" dirty="0"/>
            </a:p>
          </p:txBody>
        </p:sp>
        <p:sp>
          <p:nvSpPr>
            <p:cNvPr id="36" name="Rectangle 35"/>
            <p:cNvSpPr/>
            <p:nvPr/>
          </p:nvSpPr>
          <p:spPr>
            <a:xfrm>
              <a:off x="-616834" y="2910447"/>
              <a:ext cx="1146875" cy="266075"/>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t>175K </a:t>
              </a:r>
              <a:r>
                <a:rPr lang="en-US" sz="1600" b="1" dirty="0" err="1" smtClean="0"/>
                <a:t>u$s</a:t>
              </a:r>
              <a:endParaRPr lang="en-US" sz="1600" b="1" dirty="0"/>
            </a:p>
          </p:txBody>
        </p:sp>
      </p:grpSp>
      <p:sp>
        <p:nvSpPr>
          <p:cNvPr id="40" name="Rectangle 39"/>
          <p:cNvSpPr/>
          <p:nvPr/>
        </p:nvSpPr>
        <p:spPr>
          <a:xfrm>
            <a:off x="2855285" y="1128074"/>
            <a:ext cx="1146875" cy="3416027"/>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2000" b="1" dirty="0" smtClean="0"/>
              <a:t>7,7M</a:t>
            </a:r>
          </a:p>
          <a:p>
            <a:pPr algn="ctr">
              <a:lnSpc>
                <a:spcPct val="90000"/>
              </a:lnSpc>
            </a:pPr>
            <a:r>
              <a:rPr lang="en-US" sz="2000" b="1" dirty="0" err="1" smtClean="0"/>
              <a:t>u$s</a:t>
            </a:r>
            <a:endParaRPr lang="en-US" sz="2000" b="1" dirty="0"/>
          </a:p>
        </p:txBody>
      </p:sp>
      <p:cxnSp>
        <p:nvCxnSpPr>
          <p:cNvPr id="44" name="Straight Connector 43"/>
          <p:cNvCxnSpPr/>
          <p:nvPr/>
        </p:nvCxnSpPr>
        <p:spPr>
          <a:xfrm>
            <a:off x="2514600" y="4544765"/>
            <a:ext cx="4536000" cy="0"/>
          </a:xfrm>
          <a:prstGeom prst="line">
            <a:avLst/>
          </a:prstGeom>
          <a:ln w="3175">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514600" y="4557074"/>
            <a:ext cx="1821668" cy="276983"/>
          </a:xfrm>
          <a:prstGeom prst="rect">
            <a:avLst/>
          </a:prstGeom>
        </p:spPr>
        <p:txBody>
          <a:bodyPr wrap="square" lIns="91424" tIns="45712" rIns="91424" bIns="45712">
            <a:spAutoFit/>
          </a:bodyPr>
          <a:lstStyle/>
          <a:p>
            <a:pPr algn="ctr"/>
            <a:r>
              <a:rPr lang="en-US" sz="1200" dirty="0" err="1" smtClean="0">
                <a:solidFill>
                  <a:schemeClr val="accent4"/>
                </a:solidFill>
              </a:rPr>
              <a:t>Situación</a:t>
            </a:r>
            <a:r>
              <a:rPr lang="en-US" sz="1200" dirty="0" smtClean="0">
                <a:solidFill>
                  <a:schemeClr val="accent4"/>
                </a:solidFill>
              </a:rPr>
              <a:t> actual</a:t>
            </a:r>
            <a:endParaRPr lang="en-US" sz="1200" dirty="0">
              <a:solidFill>
                <a:schemeClr val="accent4"/>
              </a:solidFill>
            </a:endParaRPr>
          </a:p>
        </p:txBody>
      </p:sp>
      <p:sp>
        <p:nvSpPr>
          <p:cNvPr id="46" name="Rectangle 45"/>
          <p:cNvSpPr/>
          <p:nvPr/>
        </p:nvSpPr>
        <p:spPr>
          <a:xfrm>
            <a:off x="4231200" y="4557074"/>
            <a:ext cx="1066800" cy="276983"/>
          </a:xfrm>
          <a:prstGeom prst="rect">
            <a:avLst/>
          </a:prstGeom>
        </p:spPr>
        <p:txBody>
          <a:bodyPr wrap="square" lIns="91424" tIns="45712" rIns="91424" bIns="45712">
            <a:spAutoFit/>
          </a:bodyPr>
          <a:lstStyle/>
          <a:p>
            <a:pPr algn="ctr"/>
            <a:r>
              <a:rPr lang="en-US" sz="1200" dirty="0" smtClean="0">
                <a:solidFill>
                  <a:schemeClr val="accent4"/>
                </a:solidFill>
              </a:rPr>
              <a:t>1er </a:t>
            </a:r>
            <a:r>
              <a:rPr lang="en-US" sz="1200" dirty="0" err="1" smtClean="0">
                <a:solidFill>
                  <a:schemeClr val="accent4"/>
                </a:solidFill>
              </a:rPr>
              <a:t>Año</a:t>
            </a:r>
            <a:endParaRPr lang="en-US" sz="1200" dirty="0">
              <a:solidFill>
                <a:schemeClr val="accent4"/>
              </a:solidFill>
            </a:endParaRPr>
          </a:p>
        </p:txBody>
      </p:sp>
      <p:pic>
        <p:nvPicPr>
          <p:cNvPr id="216066" name="Picture 2" descr="C:\Users\gamendez\Desktop\11445-fish-hook-symbol-silhouette-icon-black-isolated-sign-fishing-catch-lure-bait-tackle-angler-shape-fishhook-barb-free-vector-graphics-free-illustrations-free-images-royalty-free-768x714.pn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359195" y="3562350"/>
            <a:ext cx="548640" cy="510064"/>
          </a:xfrm>
          <a:prstGeom prst="rect">
            <a:avLst/>
          </a:prstGeom>
          <a:noFill/>
        </p:spPr>
      </p:pic>
      <p:pic>
        <p:nvPicPr>
          <p:cNvPr id="216067" name="Picture 3" descr="C:\Users\gamendez\Desktop\saving-png-image-86788.png"/>
          <p:cNvPicPr>
            <a:picLocks noChangeAspect="1" noChangeArrowheads="1"/>
          </p:cNvPicPr>
          <p:nvPr/>
        </p:nvPicPr>
        <p:blipFill>
          <a:blip r:embed="rId5" cstate="print">
            <a:duotone>
              <a:schemeClr val="bg2">
                <a:shade val="45000"/>
                <a:satMod val="135000"/>
              </a:schemeClr>
              <a:prstClr val="white"/>
            </a:duotone>
          </a:blip>
          <a:srcRect l="17188" t="15625" r="18750" b="15625"/>
          <a:stretch>
            <a:fillRect/>
          </a:stretch>
        </p:blipFill>
        <p:spPr bwMode="auto">
          <a:xfrm>
            <a:off x="7772400" y="2647950"/>
            <a:ext cx="644236" cy="691374"/>
          </a:xfrm>
          <a:prstGeom prst="rect">
            <a:avLst/>
          </a:prstGeom>
          <a:noFill/>
        </p:spPr>
      </p:pic>
      <p:pic>
        <p:nvPicPr>
          <p:cNvPr id="216068" name="Picture 4" descr="C:\Users\gamendez\Desktop\dTr6G96nc.pn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1524000" y="1276350"/>
            <a:ext cx="304800" cy="410598"/>
          </a:xfrm>
          <a:prstGeom prst="rect">
            <a:avLst/>
          </a:prstGeom>
          <a:noFill/>
        </p:spPr>
      </p:pic>
      <p:sp>
        <p:nvSpPr>
          <p:cNvPr id="53" name="Rectangle 52"/>
          <p:cNvSpPr/>
          <p:nvPr/>
        </p:nvSpPr>
        <p:spPr>
          <a:xfrm>
            <a:off x="5526601" y="4297482"/>
            <a:ext cx="1146875" cy="25179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1600" b="1" dirty="0" smtClean="0"/>
              <a:t>100K </a:t>
            </a:r>
            <a:r>
              <a:rPr lang="en-US" sz="1600" b="1" dirty="0" err="1" smtClean="0"/>
              <a:t>u$s</a:t>
            </a:r>
            <a:endParaRPr lang="en-US" sz="1600" b="1" dirty="0"/>
          </a:p>
        </p:txBody>
      </p:sp>
      <p:sp>
        <p:nvSpPr>
          <p:cNvPr id="54" name="Rectangle 53"/>
          <p:cNvSpPr/>
          <p:nvPr/>
        </p:nvSpPr>
        <p:spPr>
          <a:xfrm>
            <a:off x="5602800" y="4557074"/>
            <a:ext cx="1066800" cy="276983"/>
          </a:xfrm>
          <a:prstGeom prst="rect">
            <a:avLst/>
          </a:prstGeom>
        </p:spPr>
        <p:txBody>
          <a:bodyPr wrap="square" lIns="91424" tIns="45712" rIns="91424" bIns="45712">
            <a:spAutoFit/>
          </a:bodyPr>
          <a:lstStyle/>
          <a:p>
            <a:pPr algn="ctr"/>
            <a:r>
              <a:rPr lang="en-US" sz="1200" dirty="0" smtClean="0">
                <a:solidFill>
                  <a:schemeClr val="accent4"/>
                </a:solidFill>
              </a:rPr>
              <a:t>2do </a:t>
            </a:r>
            <a:r>
              <a:rPr lang="en-US" sz="1200" dirty="0" err="1" smtClean="0">
                <a:solidFill>
                  <a:schemeClr val="accent4"/>
                </a:solidFill>
              </a:rPr>
              <a:t>Año</a:t>
            </a:r>
            <a:endParaRPr lang="en-US" sz="1200" dirty="0">
              <a:solidFill>
                <a:schemeClr val="accent4"/>
              </a:solidFill>
            </a:endParaRPr>
          </a:p>
        </p:txBody>
      </p:sp>
      <p:sp>
        <p:nvSpPr>
          <p:cNvPr id="55" name="Rectangle 54"/>
          <p:cNvSpPr/>
          <p:nvPr/>
        </p:nvSpPr>
        <p:spPr>
          <a:xfrm>
            <a:off x="4185833" y="2208519"/>
            <a:ext cx="1146875" cy="1748044"/>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2000" b="1" dirty="0" smtClean="0"/>
              <a:t>6,2M</a:t>
            </a:r>
          </a:p>
          <a:p>
            <a:pPr algn="ctr">
              <a:lnSpc>
                <a:spcPct val="90000"/>
              </a:lnSpc>
            </a:pPr>
            <a:r>
              <a:rPr lang="en-US" sz="2000" b="1" dirty="0" err="1" smtClean="0"/>
              <a:t>u$s</a:t>
            </a:r>
            <a:endParaRPr lang="en-US" sz="2000" b="1" dirty="0"/>
          </a:p>
        </p:txBody>
      </p:sp>
      <p:sp>
        <p:nvSpPr>
          <p:cNvPr id="56" name="Rectangle 55"/>
          <p:cNvSpPr/>
          <p:nvPr/>
        </p:nvSpPr>
        <p:spPr>
          <a:xfrm>
            <a:off x="5526601" y="2423472"/>
            <a:ext cx="1146875" cy="1877704"/>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2000" b="1" dirty="0" smtClean="0"/>
              <a:t>6,2M</a:t>
            </a:r>
          </a:p>
          <a:p>
            <a:pPr algn="ctr">
              <a:lnSpc>
                <a:spcPct val="90000"/>
              </a:lnSpc>
            </a:pPr>
            <a:r>
              <a:rPr lang="en-US" sz="2000" b="1" dirty="0" err="1" smtClean="0"/>
              <a:t>u$s</a:t>
            </a:r>
            <a:endParaRPr lang="en-US" sz="2000" b="1" dirty="0"/>
          </a:p>
        </p:txBody>
      </p:sp>
      <p:sp>
        <p:nvSpPr>
          <p:cNvPr id="64" name="Rectangle 63"/>
          <p:cNvSpPr/>
          <p:nvPr/>
        </p:nvSpPr>
        <p:spPr>
          <a:xfrm rot="16200000">
            <a:off x="-208303" y="2739510"/>
            <a:ext cx="1029193" cy="311688"/>
          </a:xfrm>
          <a:prstGeom prst="rect">
            <a:avLst/>
          </a:prstGeom>
        </p:spPr>
        <p:txBody>
          <a:bodyPr wrap="square" lIns="91424" tIns="45712" rIns="91424" bIns="45712">
            <a:spAutoFit/>
          </a:bodyPr>
          <a:lstStyle/>
          <a:p>
            <a:pPr algn="r"/>
            <a:r>
              <a:rPr lang="es-AR" sz="1400" b="1" dirty="0" smtClean="0"/>
              <a:t>Supuestos</a:t>
            </a:r>
            <a:endParaRPr lang="es-AR" sz="1400" b="1" dirty="0"/>
          </a:p>
        </p:txBody>
      </p:sp>
      <p:pic>
        <p:nvPicPr>
          <p:cNvPr id="68" name="Picture 2" descr="Logo Telecentro"/>
          <p:cNvPicPr>
            <a:picLocks noChangeAspect="1" noChangeArrowheads="1"/>
          </p:cNvPicPr>
          <p:nvPr/>
        </p:nvPicPr>
        <p:blipFill>
          <a:blip r:embed="rId7"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912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8459218" y="4917186"/>
            <a:ext cx="286320" cy="137160"/>
          </a:xfrm>
        </p:spPr>
        <p:txBody>
          <a:bodyPr/>
          <a:lstStyle/>
          <a:p>
            <a:fld id="{C51EAA63-D034-42AE-91FA-B13B9518C7BE}" type="slidenum">
              <a:rPr lang="en-US" smtClean="0">
                <a:solidFill>
                  <a:srgbClr val="5F5F5F">
                    <a:lumMod val="60000"/>
                    <a:lumOff val="40000"/>
                  </a:srgbClr>
                </a:solidFill>
              </a:rPr>
              <a:pPr/>
              <a:t>2</a:t>
            </a:fld>
            <a:endParaRPr lang="en-US" dirty="0">
              <a:solidFill>
                <a:srgbClr val="5F5F5F">
                  <a:lumMod val="60000"/>
                  <a:lumOff val="40000"/>
                </a:srgbClr>
              </a:solidFill>
            </a:endParaRPr>
          </a:p>
        </p:txBody>
      </p:sp>
      <p:grpSp>
        <p:nvGrpSpPr>
          <p:cNvPr id="4" name="Group 3"/>
          <p:cNvGrpSpPr/>
          <p:nvPr/>
        </p:nvGrpSpPr>
        <p:grpSpPr bwMode="gray">
          <a:xfrm>
            <a:off x="6248400" y="3455921"/>
            <a:ext cx="2667000" cy="1349706"/>
            <a:chOff x="1500920" y="2946707"/>
            <a:chExt cx="4995447" cy="2528078"/>
          </a:xfrm>
        </p:grpSpPr>
        <p:sp>
          <p:nvSpPr>
            <p:cNvPr id="6" name="Freeform 2"/>
            <p:cNvSpPr>
              <a:spLocks noChangeArrowheads="1"/>
            </p:cNvSpPr>
            <p:nvPr/>
          </p:nvSpPr>
          <p:spPr bwMode="gray">
            <a:xfrm>
              <a:off x="4283757" y="4069815"/>
              <a:ext cx="678635" cy="1404970"/>
            </a:xfrm>
            <a:custGeom>
              <a:avLst/>
              <a:gdLst>
                <a:gd name="T0" fmla="*/ 382 w 2762"/>
                <a:gd name="T1" fmla="*/ 82 h 5715"/>
                <a:gd name="T2" fmla="*/ 382 w 2762"/>
                <a:gd name="T3" fmla="*/ 82 h 5715"/>
                <a:gd name="T4" fmla="*/ 355 w 2762"/>
                <a:gd name="T5" fmla="*/ 574 h 5715"/>
                <a:gd name="T6" fmla="*/ 1422 w 2762"/>
                <a:gd name="T7" fmla="*/ 902 h 5715"/>
                <a:gd name="T8" fmla="*/ 1394 w 2762"/>
                <a:gd name="T9" fmla="*/ 984 h 5715"/>
                <a:gd name="T10" fmla="*/ 382 w 2762"/>
                <a:gd name="T11" fmla="*/ 683 h 5715"/>
                <a:gd name="T12" fmla="*/ 465 w 2762"/>
                <a:gd name="T13" fmla="*/ 1203 h 5715"/>
                <a:gd name="T14" fmla="*/ 1230 w 2762"/>
                <a:gd name="T15" fmla="*/ 1366 h 5715"/>
                <a:gd name="T16" fmla="*/ 1203 w 2762"/>
                <a:gd name="T17" fmla="*/ 1449 h 5715"/>
                <a:gd name="T18" fmla="*/ 465 w 2762"/>
                <a:gd name="T19" fmla="*/ 1285 h 5715"/>
                <a:gd name="T20" fmla="*/ 492 w 2762"/>
                <a:gd name="T21" fmla="*/ 1723 h 5715"/>
                <a:gd name="T22" fmla="*/ 1340 w 2762"/>
                <a:gd name="T23" fmla="*/ 1886 h 5715"/>
                <a:gd name="T24" fmla="*/ 1312 w 2762"/>
                <a:gd name="T25" fmla="*/ 1968 h 5715"/>
                <a:gd name="T26" fmla="*/ 492 w 2762"/>
                <a:gd name="T27" fmla="*/ 1886 h 5715"/>
                <a:gd name="T28" fmla="*/ 519 w 2762"/>
                <a:gd name="T29" fmla="*/ 2241 h 5715"/>
                <a:gd name="T30" fmla="*/ 1148 w 2762"/>
                <a:gd name="T31" fmla="*/ 2297 h 5715"/>
                <a:gd name="T32" fmla="*/ 1203 w 2762"/>
                <a:gd name="T33" fmla="*/ 3582 h 5715"/>
                <a:gd name="T34" fmla="*/ 1175 w 2762"/>
                <a:gd name="T35" fmla="*/ 5714 h 5715"/>
                <a:gd name="T36" fmla="*/ 2324 w 2762"/>
                <a:gd name="T37" fmla="*/ 5714 h 5715"/>
                <a:gd name="T38" fmla="*/ 2242 w 2762"/>
                <a:gd name="T39" fmla="*/ 3609 h 5715"/>
                <a:gd name="T40" fmla="*/ 2761 w 2762"/>
                <a:gd name="T41" fmla="*/ 1531 h 5715"/>
                <a:gd name="T42" fmla="*/ 2597 w 2762"/>
                <a:gd name="T43" fmla="*/ 1312 h 5715"/>
                <a:gd name="T44" fmla="*/ 2570 w 2762"/>
                <a:gd name="T45" fmla="*/ 1285 h 5715"/>
                <a:gd name="T46" fmla="*/ 2597 w 2762"/>
                <a:gd name="T47" fmla="*/ 984 h 5715"/>
                <a:gd name="T48" fmla="*/ 2460 w 2762"/>
                <a:gd name="T49" fmla="*/ 738 h 5715"/>
                <a:gd name="T50" fmla="*/ 382 w 2762"/>
                <a:gd name="T51" fmla="*/ 82 h 5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2" h="5715">
                  <a:moveTo>
                    <a:pt x="382" y="82"/>
                  </a:moveTo>
                  <a:lnTo>
                    <a:pt x="382" y="82"/>
                  </a:lnTo>
                  <a:cubicBezTo>
                    <a:pt x="54" y="0"/>
                    <a:pt x="54" y="464"/>
                    <a:pt x="355" y="574"/>
                  </a:cubicBezTo>
                  <a:cubicBezTo>
                    <a:pt x="1422" y="902"/>
                    <a:pt x="1422" y="902"/>
                    <a:pt x="1422" y="902"/>
                  </a:cubicBezTo>
                  <a:cubicBezTo>
                    <a:pt x="1476" y="929"/>
                    <a:pt x="1449" y="1011"/>
                    <a:pt x="1394" y="984"/>
                  </a:cubicBezTo>
                  <a:cubicBezTo>
                    <a:pt x="382" y="683"/>
                    <a:pt x="382" y="683"/>
                    <a:pt x="382" y="683"/>
                  </a:cubicBezTo>
                  <a:cubicBezTo>
                    <a:pt x="137" y="629"/>
                    <a:pt x="0" y="1038"/>
                    <a:pt x="465" y="1203"/>
                  </a:cubicBezTo>
                  <a:cubicBezTo>
                    <a:pt x="1230" y="1366"/>
                    <a:pt x="1230" y="1366"/>
                    <a:pt x="1230" y="1366"/>
                  </a:cubicBezTo>
                  <a:cubicBezTo>
                    <a:pt x="1312" y="1394"/>
                    <a:pt x="1284" y="1476"/>
                    <a:pt x="1203" y="1449"/>
                  </a:cubicBezTo>
                  <a:cubicBezTo>
                    <a:pt x="465" y="1285"/>
                    <a:pt x="465" y="1285"/>
                    <a:pt x="465" y="1285"/>
                  </a:cubicBezTo>
                  <a:cubicBezTo>
                    <a:pt x="246" y="1257"/>
                    <a:pt x="137" y="1667"/>
                    <a:pt x="492" y="1723"/>
                  </a:cubicBezTo>
                  <a:cubicBezTo>
                    <a:pt x="1340" y="1886"/>
                    <a:pt x="1340" y="1886"/>
                    <a:pt x="1340" y="1886"/>
                  </a:cubicBezTo>
                  <a:cubicBezTo>
                    <a:pt x="1394" y="1913"/>
                    <a:pt x="1367" y="1968"/>
                    <a:pt x="1312" y="1968"/>
                  </a:cubicBezTo>
                  <a:cubicBezTo>
                    <a:pt x="492" y="1886"/>
                    <a:pt x="492" y="1886"/>
                    <a:pt x="492" y="1886"/>
                  </a:cubicBezTo>
                  <a:cubicBezTo>
                    <a:pt x="191" y="1832"/>
                    <a:pt x="246" y="2241"/>
                    <a:pt x="519" y="2241"/>
                  </a:cubicBezTo>
                  <a:cubicBezTo>
                    <a:pt x="1148" y="2297"/>
                    <a:pt x="1148" y="2297"/>
                    <a:pt x="1148" y="2297"/>
                  </a:cubicBezTo>
                  <a:cubicBezTo>
                    <a:pt x="929" y="2707"/>
                    <a:pt x="1066" y="3226"/>
                    <a:pt x="1203" y="3582"/>
                  </a:cubicBezTo>
                  <a:cubicBezTo>
                    <a:pt x="1312" y="4319"/>
                    <a:pt x="1203" y="5004"/>
                    <a:pt x="1175" y="5714"/>
                  </a:cubicBezTo>
                  <a:cubicBezTo>
                    <a:pt x="2324" y="5714"/>
                    <a:pt x="2324" y="5714"/>
                    <a:pt x="2324" y="5714"/>
                  </a:cubicBezTo>
                  <a:cubicBezTo>
                    <a:pt x="2269" y="5468"/>
                    <a:pt x="2242" y="4129"/>
                    <a:pt x="2242" y="3609"/>
                  </a:cubicBezTo>
                  <a:cubicBezTo>
                    <a:pt x="2297" y="2515"/>
                    <a:pt x="2625" y="2351"/>
                    <a:pt x="2761" y="1531"/>
                  </a:cubicBezTo>
                  <a:cubicBezTo>
                    <a:pt x="2761" y="1366"/>
                    <a:pt x="2652" y="1339"/>
                    <a:pt x="2597" y="1312"/>
                  </a:cubicBezTo>
                  <a:cubicBezTo>
                    <a:pt x="2570" y="1312"/>
                    <a:pt x="2570" y="1312"/>
                    <a:pt x="2570" y="1285"/>
                  </a:cubicBezTo>
                  <a:cubicBezTo>
                    <a:pt x="2597" y="984"/>
                    <a:pt x="2597" y="984"/>
                    <a:pt x="2597" y="984"/>
                  </a:cubicBezTo>
                  <a:cubicBezTo>
                    <a:pt x="2625" y="875"/>
                    <a:pt x="2597" y="792"/>
                    <a:pt x="2460" y="738"/>
                  </a:cubicBezTo>
                  <a:lnTo>
                    <a:pt x="382" y="82"/>
                  </a:lnTo>
                </a:path>
              </a:pathLst>
            </a:custGeom>
            <a:solidFill>
              <a:schemeClr val="bg1">
                <a:lumMod val="85000"/>
              </a:schemeClr>
            </a:solidFill>
            <a:ln>
              <a:noFill/>
            </a:ln>
            <a:effectLst/>
            <a:extLst/>
          </p:spPr>
          <p:txBody>
            <a:bodyPr wrap="none" anchor="ctr"/>
            <a:lstStyle/>
            <a:p>
              <a:endParaRPr lang="en-US"/>
            </a:p>
          </p:txBody>
        </p:sp>
        <p:sp>
          <p:nvSpPr>
            <p:cNvPr id="7" name="Freeform 3"/>
            <p:cNvSpPr>
              <a:spLocks noChangeArrowheads="1"/>
            </p:cNvSpPr>
            <p:nvPr/>
          </p:nvSpPr>
          <p:spPr bwMode="gray">
            <a:xfrm>
              <a:off x="4606813" y="4519709"/>
              <a:ext cx="155024" cy="323056"/>
            </a:xfrm>
            <a:custGeom>
              <a:avLst/>
              <a:gdLst>
                <a:gd name="T0" fmla="*/ 629 w 630"/>
                <a:gd name="T1" fmla="*/ 0 h 1313"/>
                <a:gd name="T2" fmla="*/ 629 w 630"/>
                <a:gd name="T3" fmla="*/ 0 h 1313"/>
                <a:gd name="T4" fmla="*/ 82 w 630"/>
                <a:gd name="T5" fmla="*/ 1312 h 1313"/>
                <a:gd name="T6" fmla="*/ 629 w 630"/>
                <a:gd name="T7" fmla="*/ 0 h 1313"/>
              </a:gdLst>
              <a:ahLst/>
              <a:cxnLst>
                <a:cxn ang="0">
                  <a:pos x="T0" y="T1"/>
                </a:cxn>
                <a:cxn ang="0">
                  <a:pos x="T2" y="T3"/>
                </a:cxn>
                <a:cxn ang="0">
                  <a:pos x="T4" y="T5"/>
                </a:cxn>
                <a:cxn ang="0">
                  <a:pos x="T6" y="T7"/>
                </a:cxn>
              </a:cxnLst>
              <a:rect l="0" t="0" r="r" b="b"/>
              <a:pathLst>
                <a:path w="630" h="1313">
                  <a:moveTo>
                    <a:pt x="629" y="0"/>
                  </a:moveTo>
                  <a:lnTo>
                    <a:pt x="629" y="0"/>
                  </a:lnTo>
                  <a:cubicBezTo>
                    <a:pt x="301" y="273"/>
                    <a:pt x="82" y="656"/>
                    <a:pt x="82" y="1312"/>
                  </a:cubicBezTo>
                  <a:cubicBezTo>
                    <a:pt x="0" y="820"/>
                    <a:pt x="191" y="273"/>
                    <a:pt x="629"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4"/>
            <p:cNvSpPr>
              <a:spLocks noChangeArrowheads="1"/>
            </p:cNvSpPr>
            <p:nvPr/>
          </p:nvSpPr>
          <p:spPr bwMode="gray">
            <a:xfrm>
              <a:off x="4418183" y="3894194"/>
              <a:ext cx="443390" cy="787043"/>
            </a:xfrm>
            <a:custGeom>
              <a:avLst/>
              <a:gdLst>
                <a:gd name="T0" fmla="*/ 300 w 1805"/>
                <a:gd name="T1" fmla="*/ 0 h 3201"/>
                <a:gd name="T2" fmla="*/ 300 w 1805"/>
                <a:gd name="T3" fmla="*/ 0 h 3201"/>
                <a:gd name="T4" fmla="*/ 1503 w 1805"/>
                <a:gd name="T5" fmla="*/ 0 h 3201"/>
                <a:gd name="T6" fmla="*/ 1804 w 1805"/>
                <a:gd name="T7" fmla="*/ 301 h 3201"/>
                <a:gd name="T8" fmla="*/ 1804 w 1805"/>
                <a:gd name="T9" fmla="*/ 2899 h 3201"/>
                <a:gd name="T10" fmla="*/ 1503 w 1805"/>
                <a:gd name="T11" fmla="*/ 3200 h 3201"/>
                <a:gd name="T12" fmla="*/ 300 w 1805"/>
                <a:gd name="T13" fmla="*/ 3200 h 3201"/>
                <a:gd name="T14" fmla="*/ 0 w 1805"/>
                <a:gd name="T15" fmla="*/ 2899 h 3201"/>
                <a:gd name="T16" fmla="*/ 0 w 1805"/>
                <a:gd name="T17" fmla="*/ 301 h 3201"/>
                <a:gd name="T18" fmla="*/ 300 w 1805"/>
                <a:gd name="T19" fmla="*/ 0 h 3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5" h="3201">
                  <a:moveTo>
                    <a:pt x="300" y="0"/>
                  </a:moveTo>
                  <a:lnTo>
                    <a:pt x="300" y="0"/>
                  </a:lnTo>
                  <a:cubicBezTo>
                    <a:pt x="1503" y="0"/>
                    <a:pt x="1503" y="0"/>
                    <a:pt x="1503" y="0"/>
                  </a:cubicBezTo>
                  <a:cubicBezTo>
                    <a:pt x="1668" y="0"/>
                    <a:pt x="1804" y="138"/>
                    <a:pt x="1804" y="301"/>
                  </a:cubicBezTo>
                  <a:cubicBezTo>
                    <a:pt x="1804" y="2899"/>
                    <a:pt x="1804" y="2899"/>
                    <a:pt x="1804" y="2899"/>
                  </a:cubicBezTo>
                  <a:cubicBezTo>
                    <a:pt x="1804" y="3063"/>
                    <a:pt x="1668" y="3200"/>
                    <a:pt x="1503" y="3200"/>
                  </a:cubicBezTo>
                  <a:cubicBezTo>
                    <a:pt x="300" y="3200"/>
                    <a:pt x="300" y="3200"/>
                    <a:pt x="300" y="3200"/>
                  </a:cubicBezTo>
                  <a:cubicBezTo>
                    <a:pt x="136" y="3200"/>
                    <a:pt x="0" y="3063"/>
                    <a:pt x="0" y="2899"/>
                  </a:cubicBezTo>
                  <a:cubicBezTo>
                    <a:pt x="0" y="301"/>
                    <a:pt x="0" y="301"/>
                    <a:pt x="0" y="301"/>
                  </a:cubicBezTo>
                  <a:cubicBezTo>
                    <a:pt x="0" y="138"/>
                    <a:pt x="136" y="0"/>
                    <a:pt x="300" y="0"/>
                  </a:cubicBezTo>
                </a:path>
              </a:pathLst>
            </a:custGeom>
            <a:solidFill>
              <a:schemeClr val="tx1"/>
            </a:solidFill>
            <a:ln>
              <a:noFill/>
            </a:ln>
            <a:effectLst/>
            <a:extLst/>
          </p:spPr>
          <p:txBody>
            <a:bodyPr wrap="none" anchor="ctr"/>
            <a:lstStyle/>
            <a:p>
              <a:endParaRPr lang="en-US"/>
            </a:p>
          </p:txBody>
        </p:sp>
        <p:sp>
          <p:nvSpPr>
            <p:cNvPr id="9" name="Freeform 5"/>
            <p:cNvSpPr>
              <a:spLocks noChangeArrowheads="1"/>
            </p:cNvSpPr>
            <p:nvPr/>
          </p:nvSpPr>
          <p:spPr bwMode="gray">
            <a:xfrm>
              <a:off x="4438781" y="3921296"/>
              <a:ext cx="396774" cy="625515"/>
            </a:xfrm>
            <a:custGeom>
              <a:avLst/>
              <a:gdLst>
                <a:gd name="T0" fmla="*/ 274 w 1615"/>
                <a:gd name="T1" fmla="*/ 0 h 2544"/>
                <a:gd name="T2" fmla="*/ 274 w 1615"/>
                <a:gd name="T3" fmla="*/ 0 h 2544"/>
                <a:gd name="T4" fmla="*/ 1341 w 1615"/>
                <a:gd name="T5" fmla="*/ 0 h 2544"/>
                <a:gd name="T6" fmla="*/ 1614 w 1615"/>
                <a:gd name="T7" fmla="*/ 247 h 2544"/>
                <a:gd name="T8" fmla="*/ 1614 w 1615"/>
                <a:gd name="T9" fmla="*/ 2269 h 2544"/>
                <a:gd name="T10" fmla="*/ 1341 w 1615"/>
                <a:gd name="T11" fmla="*/ 2543 h 2544"/>
                <a:gd name="T12" fmla="*/ 274 w 1615"/>
                <a:gd name="T13" fmla="*/ 2543 h 2544"/>
                <a:gd name="T14" fmla="*/ 0 w 1615"/>
                <a:gd name="T15" fmla="*/ 2269 h 2544"/>
                <a:gd name="T16" fmla="*/ 0 w 1615"/>
                <a:gd name="T17" fmla="*/ 247 h 2544"/>
                <a:gd name="T18" fmla="*/ 274 w 1615"/>
                <a:gd name="T19" fmla="*/ 0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5" h="2544">
                  <a:moveTo>
                    <a:pt x="274" y="0"/>
                  </a:moveTo>
                  <a:lnTo>
                    <a:pt x="274" y="0"/>
                  </a:lnTo>
                  <a:cubicBezTo>
                    <a:pt x="1341" y="0"/>
                    <a:pt x="1341" y="0"/>
                    <a:pt x="1341" y="0"/>
                  </a:cubicBezTo>
                  <a:cubicBezTo>
                    <a:pt x="1504" y="0"/>
                    <a:pt x="1614" y="109"/>
                    <a:pt x="1614" y="247"/>
                  </a:cubicBezTo>
                  <a:cubicBezTo>
                    <a:pt x="1614" y="2269"/>
                    <a:pt x="1614" y="2269"/>
                    <a:pt x="1614" y="2269"/>
                  </a:cubicBezTo>
                  <a:cubicBezTo>
                    <a:pt x="1614" y="2406"/>
                    <a:pt x="1504" y="2543"/>
                    <a:pt x="1341" y="2543"/>
                  </a:cubicBezTo>
                  <a:cubicBezTo>
                    <a:pt x="274" y="2543"/>
                    <a:pt x="274" y="2543"/>
                    <a:pt x="274" y="2543"/>
                  </a:cubicBezTo>
                  <a:cubicBezTo>
                    <a:pt x="138" y="2543"/>
                    <a:pt x="0" y="2406"/>
                    <a:pt x="0" y="2269"/>
                  </a:cubicBezTo>
                  <a:cubicBezTo>
                    <a:pt x="0" y="247"/>
                    <a:pt x="0" y="247"/>
                    <a:pt x="0" y="247"/>
                  </a:cubicBezTo>
                  <a:cubicBezTo>
                    <a:pt x="0" y="109"/>
                    <a:pt x="138" y="0"/>
                    <a:pt x="274"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6"/>
            <p:cNvSpPr>
              <a:spLocks noChangeArrowheads="1"/>
            </p:cNvSpPr>
            <p:nvPr/>
          </p:nvSpPr>
          <p:spPr bwMode="gray">
            <a:xfrm>
              <a:off x="4599225" y="4580417"/>
              <a:ext cx="81306" cy="67213"/>
            </a:xfrm>
            <a:custGeom>
              <a:avLst/>
              <a:gdLst>
                <a:gd name="T0" fmla="*/ 56 w 330"/>
                <a:gd name="T1" fmla="*/ 0 h 274"/>
                <a:gd name="T2" fmla="*/ 56 w 330"/>
                <a:gd name="T3" fmla="*/ 0 h 274"/>
                <a:gd name="T4" fmla="*/ 274 w 330"/>
                <a:gd name="T5" fmla="*/ 0 h 274"/>
                <a:gd name="T6" fmla="*/ 329 w 330"/>
                <a:gd name="T7" fmla="*/ 54 h 274"/>
                <a:gd name="T8" fmla="*/ 329 w 330"/>
                <a:gd name="T9" fmla="*/ 219 h 274"/>
                <a:gd name="T10" fmla="*/ 274 w 330"/>
                <a:gd name="T11" fmla="*/ 273 h 274"/>
                <a:gd name="T12" fmla="*/ 56 w 330"/>
                <a:gd name="T13" fmla="*/ 273 h 274"/>
                <a:gd name="T14" fmla="*/ 0 w 330"/>
                <a:gd name="T15" fmla="*/ 219 h 274"/>
                <a:gd name="T16" fmla="*/ 0 w 330"/>
                <a:gd name="T17" fmla="*/ 54 h 274"/>
                <a:gd name="T18" fmla="*/ 56 w 330"/>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274">
                  <a:moveTo>
                    <a:pt x="56" y="0"/>
                  </a:moveTo>
                  <a:lnTo>
                    <a:pt x="56" y="0"/>
                  </a:lnTo>
                  <a:cubicBezTo>
                    <a:pt x="274" y="0"/>
                    <a:pt x="274" y="0"/>
                    <a:pt x="274" y="0"/>
                  </a:cubicBezTo>
                  <a:cubicBezTo>
                    <a:pt x="301" y="0"/>
                    <a:pt x="329" y="27"/>
                    <a:pt x="329" y="54"/>
                  </a:cubicBezTo>
                  <a:cubicBezTo>
                    <a:pt x="329" y="219"/>
                    <a:pt x="329" y="219"/>
                    <a:pt x="329" y="219"/>
                  </a:cubicBezTo>
                  <a:cubicBezTo>
                    <a:pt x="329" y="246"/>
                    <a:pt x="301" y="273"/>
                    <a:pt x="274" y="273"/>
                  </a:cubicBezTo>
                  <a:cubicBezTo>
                    <a:pt x="56" y="273"/>
                    <a:pt x="56" y="273"/>
                    <a:pt x="56" y="273"/>
                  </a:cubicBezTo>
                  <a:cubicBezTo>
                    <a:pt x="28" y="273"/>
                    <a:pt x="0" y="246"/>
                    <a:pt x="0" y="219"/>
                  </a:cubicBezTo>
                  <a:cubicBezTo>
                    <a:pt x="0" y="54"/>
                    <a:pt x="0" y="54"/>
                    <a:pt x="0" y="54"/>
                  </a:cubicBezTo>
                  <a:cubicBezTo>
                    <a:pt x="0" y="27"/>
                    <a:pt x="28" y="0"/>
                    <a:pt x="56" y="0"/>
                  </a:cubicBezTo>
                </a:path>
              </a:pathLst>
            </a:custGeom>
            <a:solidFill>
              <a:schemeClr val="bg1"/>
            </a:solidFill>
            <a:ln>
              <a:noFill/>
            </a:ln>
            <a:effectLst/>
            <a:extLst/>
          </p:spPr>
          <p:txBody>
            <a:bodyPr wrap="none" anchor="ctr"/>
            <a:lstStyle/>
            <a:p>
              <a:endParaRPr lang="en-US"/>
            </a:p>
          </p:txBody>
        </p:sp>
        <p:sp>
          <p:nvSpPr>
            <p:cNvPr id="11" name="Freeform 7"/>
            <p:cNvSpPr>
              <a:spLocks noChangeArrowheads="1"/>
            </p:cNvSpPr>
            <p:nvPr/>
          </p:nvSpPr>
          <p:spPr bwMode="gray">
            <a:xfrm>
              <a:off x="4733651" y="4593426"/>
              <a:ext cx="73718" cy="41195"/>
            </a:xfrm>
            <a:custGeom>
              <a:avLst/>
              <a:gdLst>
                <a:gd name="T0" fmla="*/ 28 w 302"/>
                <a:gd name="T1" fmla="*/ 0 h 166"/>
                <a:gd name="T2" fmla="*/ 28 w 302"/>
                <a:gd name="T3" fmla="*/ 0 h 166"/>
                <a:gd name="T4" fmla="*/ 274 w 302"/>
                <a:gd name="T5" fmla="*/ 0 h 166"/>
                <a:gd name="T6" fmla="*/ 301 w 302"/>
                <a:gd name="T7" fmla="*/ 28 h 166"/>
                <a:gd name="T8" fmla="*/ 301 w 302"/>
                <a:gd name="T9" fmla="*/ 137 h 166"/>
                <a:gd name="T10" fmla="*/ 274 w 302"/>
                <a:gd name="T11" fmla="*/ 165 h 166"/>
                <a:gd name="T12" fmla="*/ 28 w 302"/>
                <a:gd name="T13" fmla="*/ 165 h 166"/>
                <a:gd name="T14" fmla="*/ 0 w 302"/>
                <a:gd name="T15" fmla="*/ 137 h 166"/>
                <a:gd name="T16" fmla="*/ 0 w 302"/>
                <a:gd name="T17" fmla="*/ 28 h 166"/>
                <a:gd name="T18" fmla="*/ 28 w 302"/>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66">
                  <a:moveTo>
                    <a:pt x="28" y="0"/>
                  </a:moveTo>
                  <a:lnTo>
                    <a:pt x="28" y="0"/>
                  </a:lnTo>
                  <a:cubicBezTo>
                    <a:pt x="274" y="0"/>
                    <a:pt x="274" y="0"/>
                    <a:pt x="274" y="0"/>
                  </a:cubicBezTo>
                  <a:cubicBezTo>
                    <a:pt x="301" y="0"/>
                    <a:pt x="301" y="28"/>
                    <a:pt x="301" y="28"/>
                  </a:cubicBezTo>
                  <a:cubicBezTo>
                    <a:pt x="301" y="137"/>
                    <a:pt x="301" y="137"/>
                    <a:pt x="301" y="137"/>
                  </a:cubicBezTo>
                  <a:cubicBezTo>
                    <a:pt x="301" y="137"/>
                    <a:pt x="301" y="165"/>
                    <a:pt x="274" y="165"/>
                  </a:cubicBezTo>
                  <a:cubicBezTo>
                    <a:pt x="28" y="165"/>
                    <a:pt x="28" y="165"/>
                    <a:pt x="28" y="165"/>
                  </a:cubicBezTo>
                  <a:cubicBezTo>
                    <a:pt x="0" y="165"/>
                    <a:pt x="0" y="137"/>
                    <a:pt x="0" y="137"/>
                  </a:cubicBezTo>
                  <a:cubicBezTo>
                    <a:pt x="0" y="28"/>
                    <a:pt x="0" y="28"/>
                    <a:pt x="0" y="28"/>
                  </a:cubicBezTo>
                  <a:cubicBezTo>
                    <a:pt x="0" y="28"/>
                    <a:pt x="0" y="0"/>
                    <a:pt x="28"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8"/>
            <p:cNvSpPr>
              <a:spLocks noChangeArrowheads="1"/>
            </p:cNvSpPr>
            <p:nvPr/>
          </p:nvSpPr>
          <p:spPr bwMode="gray">
            <a:xfrm>
              <a:off x="4465882" y="4593426"/>
              <a:ext cx="81306" cy="41195"/>
            </a:xfrm>
            <a:custGeom>
              <a:avLst/>
              <a:gdLst>
                <a:gd name="T0" fmla="*/ 28 w 329"/>
                <a:gd name="T1" fmla="*/ 0 h 166"/>
                <a:gd name="T2" fmla="*/ 28 w 329"/>
                <a:gd name="T3" fmla="*/ 0 h 166"/>
                <a:gd name="T4" fmla="*/ 301 w 329"/>
                <a:gd name="T5" fmla="*/ 0 h 166"/>
                <a:gd name="T6" fmla="*/ 328 w 329"/>
                <a:gd name="T7" fmla="*/ 28 h 166"/>
                <a:gd name="T8" fmla="*/ 328 w 329"/>
                <a:gd name="T9" fmla="*/ 137 h 166"/>
                <a:gd name="T10" fmla="*/ 301 w 329"/>
                <a:gd name="T11" fmla="*/ 165 h 166"/>
                <a:gd name="T12" fmla="*/ 28 w 329"/>
                <a:gd name="T13" fmla="*/ 165 h 166"/>
                <a:gd name="T14" fmla="*/ 0 w 329"/>
                <a:gd name="T15" fmla="*/ 137 h 166"/>
                <a:gd name="T16" fmla="*/ 0 w 329"/>
                <a:gd name="T17" fmla="*/ 28 h 166"/>
                <a:gd name="T18" fmla="*/ 28 w 329"/>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6">
                  <a:moveTo>
                    <a:pt x="28" y="0"/>
                  </a:moveTo>
                  <a:lnTo>
                    <a:pt x="28" y="0"/>
                  </a:lnTo>
                  <a:cubicBezTo>
                    <a:pt x="301" y="0"/>
                    <a:pt x="301" y="0"/>
                    <a:pt x="301" y="0"/>
                  </a:cubicBezTo>
                  <a:lnTo>
                    <a:pt x="328" y="28"/>
                  </a:lnTo>
                  <a:cubicBezTo>
                    <a:pt x="328" y="137"/>
                    <a:pt x="328" y="137"/>
                    <a:pt x="328" y="137"/>
                  </a:cubicBezTo>
                  <a:lnTo>
                    <a:pt x="301" y="165"/>
                  </a:lnTo>
                  <a:cubicBezTo>
                    <a:pt x="28" y="165"/>
                    <a:pt x="28" y="165"/>
                    <a:pt x="28" y="165"/>
                  </a:cubicBezTo>
                  <a:lnTo>
                    <a:pt x="0" y="137"/>
                  </a:lnTo>
                  <a:cubicBezTo>
                    <a:pt x="0" y="28"/>
                    <a:pt x="0" y="28"/>
                    <a:pt x="0" y="28"/>
                  </a:cubicBezTo>
                  <a:lnTo>
                    <a:pt x="28" y="0"/>
                  </a:lnTo>
                </a:path>
              </a:pathLst>
            </a:custGeom>
            <a:solidFill>
              <a:schemeClr val="bg1"/>
            </a:solidFill>
            <a:ln>
              <a:noFill/>
            </a:ln>
            <a:effectLst/>
            <a:extLst/>
          </p:spPr>
          <p:txBody>
            <a:bodyPr wrap="none" anchor="ctr"/>
            <a:lstStyle/>
            <a:p>
              <a:endParaRPr lang="en-US"/>
            </a:p>
          </p:txBody>
        </p:sp>
        <p:sp>
          <p:nvSpPr>
            <p:cNvPr id="13" name="Freeform 9"/>
            <p:cNvSpPr>
              <a:spLocks noChangeArrowheads="1"/>
            </p:cNvSpPr>
            <p:nvPr/>
          </p:nvSpPr>
          <p:spPr bwMode="gray">
            <a:xfrm>
              <a:off x="4592720" y="4311565"/>
              <a:ext cx="377260" cy="646113"/>
            </a:xfrm>
            <a:custGeom>
              <a:avLst/>
              <a:gdLst>
                <a:gd name="T0" fmla="*/ 547 w 1533"/>
                <a:gd name="T1" fmla="*/ 109 h 2626"/>
                <a:gd name="T2" fmla="*/ 547 w 1533"/>
                <a:gd name="T3" fmla="*/ 109 h 2626"/>
                <a:gd name="T4" fmla="*/ 520 w 1533"/>
                <a:gd name="T5" fmla="*/ 574 h 2626"/>
                <a:gd name="T6" fmla="*/ 875 w 1533"/>
                <a:gd name="T7" fmla="*/ 629 h 2626"/>
                <a:gd name="T8" fmla="*/ 875 w 1533"/>
                <a:gd name="T9" fmla="*/ 711 h 2626"/>
                <a:gd name="T10" fmla="*/ 192 w 1533"/>
                <a:gd name="T11" fmla="*/ 2625 h 2626"/>
                <a:gd name="T12" fmla="*/ 985 w 1533"/>
                <a:gd name="T13" fmla="*/ 2625 h 2626"/>
                <a:gd name="T14" fmla="*/ 1449 w 1533"/>
                <a:gd name="T15" fmla="*/ 656 h 2626"/>
                <a:gd name="T16" fmla="*/ 1340 w 1533"/>
                <a:gd name="T17" fmla="*/ 328 h 2626"/>
                <a:gd name="T18" fmla="*/ 547 w 1533"/>
                <a:gd name="T19" fmla="*/ 109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3" h="2626">
                  <a:moveTo>
                    <a:pt x="547" y="109"/>
                  </a:moveTo>
                  <a:lnTo>
                    <a:pt x="547" y="109"/>
                  </a:lnTo>
                  <a:cubicBezTo>
                    <a:pt x="219" y="0"/>
                    <a:pt x="219" y="492"/>
                    <a:pt x="520" y="574"/>
                  </a:cubicBezTo>
                  <a:cubicBezTo>
                    <a:pt x="875" y="629"/>
                    <a:pt x="875" y="629"/>
                    <a:pt x="875" y="629"/>
                  </a:cubicBezTo>
                  <a:cubicBezTo>
                    <a:pt x="930" y="629"/>
                    <a:pt x="958" y="683"/>
                    <a:pt x="875" y="711"/>
                  </a:cubicBezTo>
                  <a:cubicBezTo>
                    <a:pt x="0" y="1203"/>
                    <a:pt x="110" y="2105"/>
                    <a:pt x="192" y="2625"/>
                  </a:cubicBezTo>
                  <a:cubicBezTo>
                    <a:pt x="985" y="2625"/>
                    <a:pt x="985" y="2625"/>
                    <a:pt x="985" y="2625"/>
                  </a:cubicBezTo>
                  <a:cubicBezTo>
                    <a:pt x="1012" y="1614"/>
                    <a:pt x="1313" y="1449"/>
                    <a:pt x="1449" y="656"/>
                  </a:cubicBezTo>
                  <a:cubicBezTo>
                    <a:pt x="1477" y="574"/>
                    <a:pt x="1532" y="382"/>
                    <a:pt x="1340" y="328"/>
                  </a:cubicBezTo>
                  <a:lnTo>
                    <a:pt x="547" y="109"/>
                  </a:lnTo>
                </a:path>
              </a:pathLst>
            </a:custGeom>
            <a:solidFill>
              <a:schemeClr val="bg1">
                <a:lumMod val="85000"/>
              </a:schemeClr>
            </a:solidFill>
            <a:ln>
              <a:noFill/>
            </a:ln>
            <a:effectLst/>
            <a:extLst/>
          </p:spPr>
          <p:txBody>
            <a:bodyPr wrap="none" anchor="ctr"/>
            <a:lstStyle/>
            <a:p>
              <a:endParaRPr lang="en-US"/>
            </a:p>
          </p:txBody>
        </p:sp>
        <p:sp>
          <p:nvSpPr>
            <p:cNvPr id="14" name="Freeform 10"/>
            <p:cNvSpPr>
              <a:spLocks noChangeArrowheads="1"/>
            </p:cNvSpPr>
            <p:nvPr/>
          </p:nvSpPr>
          <p:spPr bwMode="gray">
            <a:xfrm>
              <a:off x="4754248" y="3928885"/>
              <a:ext cx="67213" cy="73718"/>
            </a:xfrm>
            <a:custGeom>
              <a:avLst/>
              <a:gdLst>
                <a:gd name="T0" fmla="*/ 55 w 274"/>
                <a:gd name="T1" fmla="*/ 0 h 301"/>
                <a:gd name="T2" fmla="*/ 55 w 274"/>
                <a:gd name="T3" fmla="*/ 0 h 301"/>
                <a:gd name="T4" fmla="*/ 273 w 274"/>
                <a:gd name="T5" fmla="*/ 246 h 301"/>
                <a:gd name="T6" fmla="*/ 218 w 274"/>
                <a:gd name="T7" fmla="*/ 246 h 301"/>
                <a:gd name="T8" fmla="*/ 55 w 274"/>
                <a:gd name="T9" fmla="*/ 54 h 301"/>
                <a:gd name="T10" fmla="*/ 55 w 274"/>
                <a:gd name="T11" fmla="*/ 0 h 301"/>
              </a:gdLst>
              <a:ahLst/>
              <a:cxnLst>
                <a:cxn ang="0">
                  <a:pos x="T0" y="T1"/>
                </a:cxn>
                <a:cxn ang="0">
                  <a:pos x="T2" y="T3"/>
                </a:cxn>
                <a:cxn ang="0">
                  <a:pos x="T4" y="T5"/>
                </a:cxn>
                <a:cxn ang="0">
                  <a:pos x="T6" y="T7"/>
                </a:cxn>
                <a:cxn ang="0">
                  <a:pos x="T8" y="T9"/>
                </a:cxn>
                <a:cxn ang="0">
                  <a:pos x="T10" y="T11"/>
                </a:cxn>
              </a:cxnLst>
              <a:rect l="0" t="0" r="r" b="b"/>
              <a:pathLst>
                <a:path w="274" h="301">
                  <a:moveTo>
                    <a:pt x="55" y="0"/>
                  </a:moveTo>
                  <a:lnTo>
                    <a:pt x="55" y="0"/>
                  </a:lnTo>
                  <a:cubicBezTo>
                    <a:pt x="191" y="0"/>
                    <a:pt x="273" y="109"/>
                    <a:pt x="273" y="246"/>
                  </a:cubicBezTo>
                  <a:cubicBezTo>
                    <a:pt x="273" y="273"/>
                    <a:pt x="218" y="300"/>
                    <a:pt x="218" y="246"/>
                  </a:cubicBezTo>
                  <a:cubicBezTo>
                    <a:pt x="218" y="136"/>
                    <a:pt x="136" y="54"/>
                    <a:pt x="55" y="54"/>
                  </a:cubicBezTo>
                  <a:cubicBezTo>
                    <a:pt x="0" y="81"/>
                    <a:pt x="0" y="0"/>
                    <a:pt x="55" y="0"/>
                  </a:cubicBezTo>
                </a:path>
              </a:pathLst>
            </a:custGeom>
            <a:solidFill>
              <a:schemeClr val="accent1"/>
            </a:solidFill>
            <a:ln>
              <a:noFill/>
            </a:ln>
            <a:effectLst/>
            <a:extLst/>
          </p:spPr>
          <p:txBody>
            <a:bodyPr wrap="none" anchor="ctr"/>
            <a:lstStyle/>
            <a:p>
              <a:endParaRPr lang="en-US"/>
            </a:p>
          </p:txBody>
        </p:sp>
        <p:sp>
          <p:nvSpPr>
            <p:cNvPr id="15" name="Freeform 11"/>
            <p:cNvSpPr>
              <a:spLocks noChangeArrowheads="1"/>
            </p:cNvSpPr>
            <p:nvPr/>
          </p:nvSpPr>
          <p:spPr bwMode="gray">
            <a:xfrm>
              <a:off x="4760752" y="3954903"/>
              <a:ext cx="40111" cy="40111"/>
            </a:xfrm>
            <a:custGeom>
              <a:avLst/>
              <a:gdLst>
                <a:gd name="T0" fmla="*/ 28 w 165"/>
                <a:gd name="T1" fmla="*/ 0 h 165"/>
                <a:gd name="T2" fmla="*/ 28 w 165"/>
                <a:gd name="T3" fmla="*/ 0 h 165"/>
                <a:gd name="T4" fmla="*/ 164 w 165"/>
                <a:gd name="T5" fmla="*/ 137 h 165"/>
                <a:gd name="T6" fmla="*/ 109 w 165"/>
                <a:gd name="T7" fmla="*/ 137 h 165"/>
                <a:gd name="T8" fmla="*/ 28 w 165"/>
                <a:gd name="T9" fmla="*/ 27 h 165"/>
                <a:gd name="T10" fmla="*/ 28 w 165"/>
                <a:gd name="T11" fmla="*/ 0 h 165"/>
              </a:gdLst>
              <a:ahLst/>
              <a:cxnLst>
                <a:cxn ang="0">
                  <a:pos x="T0" y="T1"/>
                </a:cxn>
                <a:cxn ang="0">
                  <a:pos x="T2" y="T3"/>
                </a:cxn>
                <a:cxn ang="0">
                  <a:pos x="T4" y="T5"/>
                </a:cxn>
                <a:cxn ang="0">
                  <a:pos x="T6" y="T7"/>
                </a:cxn>
                <a:cxn ang="0">
                  <a:pos x="T8" y="T9"/>
                </a:cxn>
                <a:cxn ang="0">
                  <a:pos x="T10" y="T11"/>
                </a:cxn>
              </a:cxnLst>
              <a:rect l="0" t="0" r="r" b="b"/>
              <a:pathLst>
                <a:path w="165" h="165">
                  <a:moveTo>
                    <a:pt x="28" y="0"/>
                  </a:moveTo>
                  <a:lnTo>
                    <a:pt x="28" y="0"/>
                  </a:lnTo>
                  <a:cubicBezTo>
                    <a:pt x="109" y="0"/>
                    <a:pt x="164" y="54"/>
                    <a:pt x="164" y="137"/>
                  </a:cubicBezTo>
                  <a:cubicBezTo>
                    <a:pt x="164" y="164"/>
                    <a:pt x="109" y="164"/>
                    <a:pt x="109" y="137"/>
                  </a:cubicBezTo>
                  <a:cubicBezTo>
                    <a:pt x="109" y="82"/>
                    <a:pt x="82" y="27"/>
                    <a:pt x="28" y="27"/>
                  </a:cubicBezTo>
                  <a:cubicBezTo>
                    <a:pt x="0" y="27"/>
                    <a:pt x="0" y="0"/>
                    <a:pt x="28" y="0"/>
                  </a:cubicBezTo>
                </a:path>
              </a:pathLst>
            </a:custGeom>
            <a:solidFill>
              <a:schemeClr val="accent1"/>
            </a:solidFill>
            <a:ln>
              <a:noFill/>
            </a:ln>
            <a:effectLst/>
            <a:extLst/>
          </p:spPr>
          <p:txBody>
            <a:bodyPr wrap="none" anchor="ctr"/>
            <a:lstStyle/>
            <a:p>
              <a:endParaRPr lang="en-US"/>
            </a:p>
          </p:txBody>
        </p:sp>
        <p:sp>
          <p:nvSpPr>
            <p:cNvPr id="16" name="Freeform 12"/>
            <p:cNvSpPr>
              <a:spLocks noChangeArrowheads="1"/>
            </p:cNvSpPr>
            <p:nvPr/>
          </p:nvSpPr>
          <p:spPr bwMode="gray">
            <a:xfrm>
              <a:off x="4760752" y="3975500"/>
              <a:ext cx="20598" cy="20598"/>
            </a:xfrm>
            <a:custGeom>
              <a:avLst/>
              <a:gdLst>
                <a:gd name="T0" fmla="*/ 28 w 83"/>
                <a:gd name="T1" fmla="*/ 82 h 83"/>
                <a:gd name="T2" fmla="*/ 28 w 83"/>
                <a:gd name="T3" fmla="*/ 82 h 83"/>
                <a:gd name="T4" fmla="*/ 82 w 83"/>
                <a:gd name="T5" fmla="*/ 55 h 83"/>
                <a:gd name="T6" fmla="*/ 28 w 83"/>
                <a:gd name="T7" fmla="*/ 0 h 83"/>
                <a:gd name="T8" fmla="*/ 0 w 83"/>
                <a:gd name="T9" fmla="*/ 55 h 83"/>
                <a:gd name="T10" fmla="*/ 28 w 83"/>
                <a:gd name="T11" fmla="*/ 82 h 83"/>
              </a:gdLst>
              <a:ahLst/>
              <a:cxnLst>
                <a:cxn ang="0">
                  <a:pos x="T0" y="T1"/>
                </a:cxn>
                <a:cxn ang="0">
                  <a:pos x="T2" y="T3"/>
                </a:cxn>
                <a:cxn ang="0">
                  <a:pos x="T4" y="T5"/>
                </a:cxn>
                <a:cxn ang="0">
                  <a:pos x="T6" y="T7"/>
                </a:cxn>
                <a:cxn ang="0">
                  <a:pos x="T8" y="T9"/>
                </a:cxn>
                <a:cxn ang="0">
                  <a:pos x="T10" y="T11"/>
                </a:cxn>
              </a:cxnLst>
              <a:rect l="0" t="0" r="r" b="b"/>
              <a:pathLst>
                <a:path w="83" h="83">
                  <a:moveTo>
                    <a:pt x="28" y="82"/>
                  </a:moveTo>
                  <a:lnTo>
                    <a:pt x="28" y="82"/>
                  </a:lnTo>
                  <a:cubicBezTo>
                    <a:pt x="55" y="82"/>
                    <a:pt x="82" y="55"/>
                    <a:pt x="82" y="55"/>
                  </a:cubicBezTo>
                  <a:cubicBezTo>
                    <a:pt x="82" y="28"/>
                    <a:pt x="55" y="0"/>
                    <a:pt x="28" y="0"/>
                  </a:cubicBezTo>
                  <a:cubicBezTo>
                    <a:pt x="0" y="0"/>
                    <a:pt x="0" y="28"/>
                    <a:pt x="0" y="55"/>
                  </a:cubicBezTo>
                  <a:cubicBezTo>
                    <a:pt x="0" y="55"/>
                    <a:pt x="0" y="82"/>
                    <a:pt x="28" y="82"/>
                  </a:cubicBezTo>
                </a:path>
              </a:pathLst>
            </a:custGeom>
            <a:solidFill>
              <a:schemeClr val="accent1"/>
            </a:solidFill>
            <a:ln>
              <a:noFill/>
            </a:ln>
            <a:effectLst/>
            <a:extLst/>
          </p:spPr>
          <p:txBody>
            <a:bodyPr wrap="none" anchor="ctr"/>
            <a:lstStyle/>
            <a:p>
              <a:endParaRPr lang="en-US"/>
            </a:p>
          </p:txBody>
        </p:sp>
        <p:sp>
          <p:nvSpPr>
            <p:cNvPr id="17" name="Freeform 13"/>
            <p:cNvSpPr>
              <a:spLocks noChangeArrowheads="1"/>
            </p:cNvSpPr>
            <p:nvPr/>
          </p:nvSpPr>
          <p:spPr bwMode="gray">
            <a:xfrm>
              <a:off x="4451790" y="4109926"/>
              <a:ext cx="363167" cy="182126"/>
            </a:xfrm>
            <a:custGeom>
              <a:avLst/>
              <a:gdLst>
                <a:gd name="T0" fmla="*/ 301 w 1477"/>
                <a:gd name="T1" fmla="*/ 301 h 740"/>
                <a:gd name="T2" fmla="*/ 301 w 1477"/>
                <a:gd name="T3" fmla="*/ 301 h 740"/>
                <a:gd name="T4" fmla="*/ 547 w 1477"/>
                <a:gd name="T5" fmla="*/ 0 h 740"/>
                <a:gd name="T6" fmla="*/ 793 w 1477"/>
                <a:gd name="T7" fmla="*/ 165 h 740"/>
                <a:gd name="T8" fmla="*/ 1012 w 1477"/>
                <a:gd name="T9" fmla="*/ 274 h 740"/>
                <a:gd name="T10" fmla="*/ 1231 w 1477"/>
                <a:gd name="T11" fmla="*/ 328 h 740"/>
                <a:gd name="T12" fmla="*/ 1313 w 1477"/>
                <a:gd name="T13" fmla="*/ 466 h 740"/>
                <a:gd name="T14" fmla="*/ 1286 w 1477"/>
                <a:gd name="T15" fmla="*/ 739 h 740"/>
                <a:gd name="T16" fmla="*/ 273 w 1477"/>
                <a:gd name="T17" fmla="*/ 739 h 740"/>
                <a:gd name="T18" fmla="*/ 301 w 1477"/>
                <a:gd name="T19" fmla="*/ 30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7" h="740">
                  <a:moveTo>
                    <a:pt x="301" y="301"/>
                  </a:moveTo>
                  <a:lnTo>
                    <a:pt x="301" y="301"/>
                  </a:lnTo>
                  <a:cubicBezTo>
                    <a:pt x="273" y="165"/>
                    <a:pt x="411" y="0"/>
                    <a:pt x="547" y="0"/>
                  </a:cubicBezTo>
                  <a:cubicBezTo>
                    <a:pt x="657" y="0"/>
                    <a:pt x="766" y="83"/>
                    <a:pt x="793" y="165"/>
                  </a:cubicBezTo>
                  <a:cubicBezTo>
                    <a:pt x="875" y="138"/>
                    <a:pt x="985" y="192"/>
                    <a:pt x="1012" y="274"/>
                  </a:cubicBezTo>
                  <a:cubicBezTo>
                    <a:pt x="1067" y="192"/>
                    <a:pt x="1203" y="219"/>
                    <a:pt x="1231" y="328"/>
                  </a:cubicBezTo>
                  <a:cubicBezTo>
                    <a:pt x="1313" y="301"/>
                    <a:pt x="1367" y="384"/>
                    <a:pt x="1313" y="466"/>
                  </a:cubicBezTo>
                  <a:cubicBezTo>
                    <a:pt x="1476" y="493"/>
                    <a:pt x="1449" y="739"/>
                    <a:pt x="1286" y="739"/>
                  </a:cubicBezTo>
                  <a:cubicBezTo>
                    <a:pt x="1258" y="739"/>
                    <a:pt x="574" y="739"/>
                    <a:pt x="273" y="739"/>
                  </a:cubicBezTo>
                  <a:cubicBezTo>
                    <a:pt x="0" y="739"/>
                    <a:pt x="0" y="274"/>
                    <a:pt x="301" y="301"/>
                  </a:cubicBezTo>
                </a:path>
              </a:pathLst>
            </a:custGeom>
            <a:solidFill>
              <a:schemeClr val="accent1"/>
            </a:solidFill>
            <a:ln>
              <a:noFill/>
            </a:ln>
            <a:effectLst/>
            <a:extLst/>
          </p:spPr>
          <p:txBody>
            <a:bodyPr wrap="none" anchor="ctr"/>
            <a:lstStyle/>
            <a:p>
              <a:endParaRPr lang="en-US"/>
            </a:p>
          </p:txBody>
        </p:sp>
        <p:sp>
          <p:nvSpPr>
            <p:cNvPr id="18" name="Freeform 14"/>
            <p:cNvSpPr>
              <a:spLocks noChangeArrowheads="1"/>
            </p:cNvSpPr>
            <p:nvPr/>
          </p:nvSpPr>
          <p:spPr bwMode="gray">
            <a:xfrm>
              <a:off x="5802555" y="4049218"/>
              <a:ext cx="686223" cy="1425567"/>
            </a:xfrm>
            <a:custGeom>
              <a:avLst/>
              <a:gdLst>
                <a:gd name="T0" fmla="*/ 383 w 2790"/>
                <a:gd name="T1" fmla="*/ 110 h 5798"/>
                <a:gd name="T2" fmla="*/ 383 w 2790"/>
                <a:gd name="T3" fmla="*/ 110 h 5798"/>
                <a:gd name="T4" fmla="*/ 355 w 2790"/>
                <a:gd name="T5" fmla="*/ 602 h 5798"/>
                <a:gd name="T6" fmla="*/ 1422 w 2790"/>
                <a:gd name="T7" fmla="*/ 931 h 5798"/>
                <a:gd name="T8" fmla="*/ 1395 w 2790"/>
                <a:gd name="T9" fmla="*/ 1012 h 5798"/>
                <a:gd name="T10" fmla="*/ 383 w 2790"/>
                <a:gd name="T11" fmla="*/ 712 h 5798"/>
                <a:gd name="T12" fmla="*/ 465 w 2790"/>
                <a:gd name="T13" fmla="*/ 1231 h 5798"/>
                <a:gd name="T14" fmla="*/ 1258 w 2790"/>
                <a:gd name="T15" fmla="*/ 1422 h 5798"/>
                <a:gd name="T16" fmla="*/ 1230 w 2790"/>
                <a:gd name="T17" fmla="*/ 1477 h 5798"/>
                <a:gd name="T18" fmla="*/ 465 w 2790"/>
                <a:gd name="T19" fmla="*/ 1340 h 5798"/>
                <a:gd name="T20" fmla="*/ 493 w 2790"/>
                <a:gd name="T21" fmla="*/ 1778 h 5798"/>
                <a:gd name="T22" fmla="*/ 1340 w 2790"/>
                <a:gd name="T23" fmla="*/ 1942 h 5798"/>
                <a:gd name="T24" fmla="*/ 1312 w 2790"/>
                <a:gd name="T25" fmla="*/ 2024 h 5798"/>
                <a:gd name="T26" fmla="*/ 493 w 2790"/>
                <a:gd name="T27" fmla="*/ 1942 h 5798"/>
                <a:gd name="T28" fmla="*/ 520 w 2790"/>
                <a:gd name="T29" fmla="*/ 2297 h 5798"/>
                <a:gd name="T30" fmla="*/ 1176 w 2790"/>
                <a:gd name="T31" fmla="*/ 2324 h 5798"/>
                <a:gd name="T32" fmla="*/ 1230 w 2790"/>
                <a:gd name="T33" fmla="*/ 3665 h 5798"/>
                <a:gd name="T34" fmla="*/ 1176 w 2790"/>
                <a:gd name="T35" fmla="*/ 5797 h 5798"/>
                <a:gd name="T36" fmla="*/ 2352 w 2790"/>
                <a:gd name="T37" fmla="*/ 5797 h 5798"/>
                <a:gd name="T38" fmla="*/ 2270 w 2790"/>
                <a:gd name="T39" fmla="*/ 3665 h 5798"/>
                <a:gd name="T40" fmla="*/ 2761 w 2790"/>
                <a:gd name="T41" fmla="*/ 1587 h 5798"/>
                <a:gd name="T42" fmla="*/ 2625 w 2790"/>
                <a:gd name="T43" fmla="*/ 1368 h 5798"/>
                <a:gd name="T44" fmla="*/ 2598 w 2790"/>
                <a:gd name="T45" fmla="*/ 1313 h 5798"/>
                <a:gd name="T46" fmla="*/ 2625 w 2790"/>
                <a:gd name="T47" fmla="*/ 1012 h 5798"/>
                <a:gd name="T48" fmla="*/ 2488 w 2790"/>
                <a:gd name="T49" fmla="*/ 793 h 5798"/>
                <a:gd name="T50" fmla="*/ 383 w 2790"/>
                <a:gd name="T51" fmla="*/ 110 h 5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90" h="5798">
                  <a:moveTo>
                    <a:pt x="383" y="110"/>
                  </a:moveTo>
                  <a:lnTo>
                    <a:pt x="383" y="110"/>
                  </a:lnTo>
                  <a:cubicBezTo>
                    <a:pt x="55" y="0"/>
                    <a:pt x="55" y="493"/>
                    <a:pt x="355" y="602"/>
                  </a:cubicBezTo>
                  <a:cubicBezTo>
                    <a:pt x="1422" y="931"/>
                    <a:pt x="1422" y="931"/>
                    <a:pt x="1422" y="931"/>
                  </a:cubicBezTo>
                  <a:cubicBezTo>
                    <a:pt x="1504" y="958"/>
                    <a:pt x="1477" y="1040"/>
                    <a:pt x="1395" y="1012"/>
                  </a:cubicBezTo>
                  <a:cubicBezTo>
                    <a:pt x="383" y="712"/>
                    <a:pt x="383" y="712"/>
                    <a:pt x="383" y="712"/>
                  </a:cubicBezTo>
                  <a:cubicBezTo>
                    <a:pt x="137" y="657"/>
                    <a:pt x="0" y="1094"/>
                    <a:pt x="465" y="1231"/>
                  </a:cubicBezTo>
                  <a:cubicBezTo>
                    <a:pt x="1258" y="1422"/>
                    <a:pt x="1258" y="1422"/>
                    <a:pt x="1258" y="1422"/>
                  </a:cubicBezTo>
                  <a:cubicBezTo>
                    <a:pt x="1312" y="1422"/>
                    <a:pt x="1285" y="1505"/>
                    <a:pt x="1230" y="1477"/>
                  </a:cubicBezTo>
                  <a:cubicBezTo>
                    <a:pt x="465" y="1340"/>
                    <a:pt x="465" y="1340"/>
                    <a:pt x="465" y="1340"/>
                  </a:cubicBezTo>
                  <a:cubicBezTo>
                    <a:pt x="246" y="1286"/>
                    <a:pt x="137" y="1696"/>
                    <a:pt x="493" y="1778"/>
                  </a:cubicBezTo>
                  <a:cubicBezTo>
                    <a:pt x="1340" y="1942"/>
                    <a:pt x="1340" y="1942"/>
                    <a:pt x="1340" y="1942"/>
                  </a:cubicBezTo>
                  <a:cubicBezTo>
                    <a:pt x="1395" y="1942"/>
                    <a:pt x="1395" y="2024"/>
                    <a:pt x="1312" y="2024"/>
                  </a:cubicBezTo>
                  <a:cubicBezTo>
                    <a:pt x="493" y="1942"/>
                    <a:pt x="493" y="1942"/>
                    <a:pt x="493" y="1942"/>
                  </a:cubicBezTo>
                  <a:cubicBezTo>
                    <a:pt x="192" y="1887"/>
                    <a:pt x="246" y="2297"/>
                    <a:pt x="520" y="2297"/>
                  </a:cubicBezTo>
                  <a:cubicBezTo>
                    <a:pt x="1176" y="2324"/>
                    <a:pt x="1176" y="2324"/>
                    <a:pt x="1176" y="2324"/>
                  </a:cubicBezTo>
                  <a:cubicBezTo>
                    <a:pt x="930" y="2735"/>
                    <a:pt x="1067" y="3282"/>
                    <a:pt x="1230" y="3665"/>
                  </a:cubicBezTo>
                  <a:cubicBezTo>
                    <a:pt x="1340" y="4375"/>
                    <a:pt x="1203" y="5087"/>
                    <a:pt x="1176" y="5797"/>
                  </a:cubicBezTo>
                  <a:cubicBezTo>
                    <a:pt x="2352" y="5797"/>
                    <a:pt x="2352" y="5797"/>
                    <a:pt x="2352" y="5797"/>
                  </a:cubicBezTo>
                  <a:cubicBezTo>
                    <a:pt x="2270" y="5551"/>
                    <a:pt x="2270" y="4212"/>
                    <a:pt x="2270" y="3665"/>
                  </a:cubicBezTo>
                  <a:cubicBezTo>
                    <a:pt x="2324" y="2571"/>
                    <a:pt x="2652" y="2407"/>
                    <a:pt x="2761" y="1587"/>
                  </a:cubicBezTo>
                  <a:cubicBezTo>
                    <a:pt x="2789" y="1422"/>
                    <a:pt x="2680" y="1395"/>
                    <a:pt x="2625" y="1368"/>
                  </a:cubicBezTo>
                  <a:cubicBezTo>
                    <a:pt x="2598" y="1368"/>
                    <a:pt x="2598" y="1340"/>
                    <a:pt x="2598" y="1313"/>
                  </a:cubicBezTo>
                  <a:cubicBezTo>
                    <a:pt x="2625" y="1012"/>
                    <a:pt x="2625" y="1012"/>
                    <a:pt x="2625" y="1012"/>
                  </a:cubicBezTo>
                  <a:cubicBezTo>
                    <a:pt x="2652" y="903"/>
                    <a:pt x="2625" y="821"/>
                    <a:pt x="2488" y="793"/>
                  </a:cubicBezTo>
                  <a:lnTo>
                    <a:pt x="383" y="110"/>
                  </a:lnTo>
                </a:path>
              </a:pathLst>
            </a:custGeom>
            <a:solidFill>
              <a:schemeClr val="bg1">
                <a:lumMod val="85000"/>
              </a:schemeClr>
            </a:solidFill>
            <a:ln>
              <a:noFill/>
            </a:ln>
            <a:effectLst/>
            <a:extLst/>
          </p:spPr>
          <p:txBody>
            <a:bodyPr wrap="none" anchor="ctr"/>
            <a:lstStyle/>
            <a:p>
              <a:endParaRPr lang="en-US"/>
            </a:p>
          </p:txBody>
        </p:sp>
        <p:sp>
          <p:nvSpPr>
            <p:cNvPr id="19" name="Freeform 15"/>
            <p:cNvSpPr>
              <a:spLocks noChangeArrowheads="1"/>
            </p:cNvSpPr>
            <p:nvPr/>
          </p:nvSpPr>
          <p:spPr bwMode="gray">
            <a:xfrm>
              <a:off x="6125611" y="4513204"/>
              <a:ext cx="161528" cy="323056"/>
            </a:xfrm>
            <a:custGeom>
              <a:avLst/>
              <a:gdLst>
                <a:gd name="T0" fmla="*/ 657 w 658"/>
                <a:gd name="T1" fmla="*/ 0 h 1313"/>
                <a:gd name="T2" fmla="*/ 657 w 658"/>
                <a:gd name="T3" fmla="*/ 0 h 1313"/>
                <a:gd name="T4" fmla="*/ 83 w 658"/>
                <a:gd name="T5" fmla="*/ 1312 h 1313"/>
                <a:gd name="T6" fmla="*/ 657 w 658"/>
                <a:gd name="T7" fmla="*/ 0 h 1313"/>
              </a:gdLst>
              <a:ahLst/>
              <a:cxnLst>
                <a:cxn ang="0">
                  <a:pos x="T0" y="T1"/>
                </a:cxn>
                <a:cxn ang="0">
                  <a:pos x="T2" y="T3"/>
                </a:cxn>
                <a:cxn ang="0">
                  <a:pos x="T4" y="T5"/>
                </a:cxn>
                <a:cxn ang="0">
                  <a:pos x="T6" y="T7"/>
                </a:cxn>
              </a:cxnLst>
              <a:rect l="0" t="0" r="r" b="b"/>
              <a:pathLst>
                <a:path w="658" h="1313">
                  <a:moveTo>
                    <a:pt x="657" y="0"/>
                  </a:moveTo>
                  <a:lnTo>
                    <a:pt x="657" y="0"/>
                  </a:lnTo>
                  <a:cubicBezTo>
                    <a:pt x="329" y="274"/>
                    <a:pt x="83" y="656"/>
                    <a:pt x="83" y="1312"/>
                  </a:cubicBezTo>
                  <a:cubicBezTo>
                    <a:pt x="0" y="821"/>
                    <a:pt x="192" y="274"/>
                    <a:pt x="657"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6"/>
            <p:cNvSpPr>
              <a:spLocks noChangeArrowheads="1"/>
            </p:cNvSpPr>
            <p:nvPr/>
          </p:nvSpPr>
          <p:spPr bwMode="gray">
            <a:xfrm>
              <a:off x="5936981" y="3874681"/>
              <a:ext cx="444473" cy="800052"/>
            </a:xfrm>
            <a:custGeom>
              <a:avLst/>
              <a:gdLst>
                <a:gd name="T0" fmla="*/ 301 w 1806"/>
                <a:gd name="T1" fmla="*/ 0 h 3254"/>
                <a:gd name="T2" fmla="*/ 301 w 1806"/>
                <a:gd name="T3" fmla="*/ 0 h 3254"/>
                <a:gd name="T4" fmla="*/ 1504 w 1806"/>
                <a:gd name="T5" fmla="*/ 0 h 3254"/>
                <a:gd name="T6" fmla="*/ 1805 w 1806"/>
                <a:gd name="T7" fmla="*/ 328 h 3254"/>
                <a:gd name="T8" fmla="*/ 1805 w 1806"/>
                <a:gd name="T9" fmla="*/ 2953 h 3254"/>
                <a:gd name="T10" fmla="*/ 1504 w 1806"/>
                <a:gd name="T11" fmla="*/ 3253 h 3254"/>
                <a:gd name="T12" fmla="*/ 301 w 1806"/>
                <a:gd name="T13" fmla="*/ 3253 h 3254"/>
                <a:gd name="T14" fmla="*/ 0 w 1806"/>
                <a:gd name="T15" fmla="*/ 2953 h 3254"/>
                <a:gd name="T16" fmla="*/ 0 w 1806"/>
                <a:gd name="T17" fmla="*/ 328 h 3254"/>
                <a:gd name="T18" fmla="*/ 301 w 1806"/>
                <a:gd name="T19" fmla="*/ 0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6" h="3254">
                  <a:moveTo>
                    <a:pt x="301" y="0"/>
                  </a:moveTo>
                  <a:lnTo>
                    <a:pt x="301" y="0"/>
                  </a:lnTo>
                  <a:cubicBezTo>
                    <a:pt x="1504" y="0"/>
                    <a:pt x="1504" y="0"/>
                    <a:pt x="1504" y="0"/>
                  </a:cubicBezTo>
                  <a:cubicBezTo>
                    <a:pt x="1668" y="0"/>
                    <a:pt x="1805" y="137"/>
                    <a:pt x="1805" y="328"/>
                  </a:cubicBezTo>
                  <a:cubicBezTo>
                    <a:pt x="1805" y="2953"/>
                    <a:pt x="1805" y="2953"/>
                    <a:pt x="1805" y="2953"/>
                  </a:cubicBezTo>
                  <a:cubicBezTo>
                    <a:pt x="1805" y="3117"/>
                    <a:pt x="1668" y="3253"/>
                    <a:pt x="1504" y="3253"/>
                  </a:cubicBezTo>
                  <a:cubicBezTo>
                    <a:pt x="301" y="3253"/>
                    <a:pt x="301" y="3253"/>
                    <a:pt x="301" y="3253"/>
                  </a:cubicBezTo>
                  <a:cubicBezTo>
                    <a:pt x="136" y="3253"/>
                    <a:pt x="0" y="3117"/>
                    <a:pt x="0" y="2953"/>
                  </a:cubicBezTo>
                  <a:cubicBezTo>
                    <a:pt x="0" y="328"/>
                    <a:pt x="0" y="328"/>
                    <a:pt x="0" y="328"/>
                  </a:cubicBezTo>
                  <a:cubicBezTo>
                    <a:pt x="0" y="137"/>
                    <a:pt x="136" y="0"/>
                    <a:pt x="301" y="0"/>
                  </a:cubicBezTo>
                </a:path>
              </a:pathLst>
            </a:custGeom>
            <a:solidFill>
              <a:schemeClr val="tx1"/>
            </a:solidFill>
            <a:ln>
              <a:noFill/>
            </a:ln>
            <a:effectLst/>
            <a:extLst/>
          </p:spPr>
          <p:txBody>
            <a:bodyPr wrap="none" anchor="ctr"/>
            <a:lstStyle/>
            <a:p>
              <a:endParaRPr lang="en-US"/>
            </a:p>
          </p:txBody>
        </p:sp>
        <p:sp>
          <p:nvSpPr>
            <p:cNvPr id="21" name="Freeform 17"/>
            <p:cNvSpPr>
              <a:spLocks noChangeArrowheads="1"/>
            </p:cNvSpPr>
            <p:nvPr/>
          </p:nvSpPr>
          <p:spPr bwMode="gray">
            <a:xfrm>
              <a:off x="5957578" y="3901782"/>
              <a:ext cx="403278" cy="632020"/>
            </a:xfrm>
            <a:custGeom>
              <a:avLst/>
              <a:gdLst>
                <a:gd name="T0" fmla="*/ 273 w 1642"/>
                <a:gd name="T1" fmla="*/ 0 h 2571"/>
                <a:gd name="T2" fmla="*/ 273 w 1642"/>
                <a:gd name="T3" fmla="*/ 0 h 2571"/>
                <a:gd name="T4" fmla="*/ 1367 w 1642"/>
                <a:gd name="T5" fmla="*/ 0 h 2571"/>
                <a:gd name="T6" fmla="*/ 1641 w 1642"/>
                <a:gd name="T7" fmla="*/ 273 h 2571"/>
                <a:gd name="T8" fmla="*/ 1641 w 1642"/>
                <a:gd name="T9" fmla="*/ 2297 h 2571"/>
                <a:gd name="T10" fmla="*/ 1367 w 1642"/>
                <a:gd name="T11" fmla="*/ 2570 h 2571"/>
                <a:gd name="T12" fmla="*/ 273 w 1642"/>
                <a:gd name="T13" fmla="*/ 2570 h 2571"/>
                <a:gd name="T14" fmla="*/ 0 w 1642"/>
                <a:gd name="T15" fmla="*/ 2297 h 2571"/>
                <a:gd name="T16" fmla="*/ 0 w 1642"/>
                <a:gd name="T17" fmla="*/ 273 h 2571"/>
                <a:gd name="T18" fmla="*/ 273 w 1642"/>
                <a:gd name="T19" fmla="*/ 0 h 2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2" h="2571">
                  <a:moveTo>
                    <a:pt x="273" y="0"/>
                  </a:moveTo>
                  <a:lnTo>
                    <a:pt x="273" y="0"/>
                  </a:lnTo>
                  <a:cubicBezTo>
                    <a:pt x="1367" y="0"/>
                    <a:pt x="1367" y="0"/>
                    <a:pt x="1367" y="0"/>
                  </a:cubicBezTo>
                  <a:cubicBezTo>
                    <a:pt x="1504" y="0"/>
                    <a:pt x="1641" y="137"/>
                    <a:pt x="1641" y="273"/>
                  </a:cubicBezTo>
                  <a:cubicBezTo>
                    <a:pt x="1641" y="2297"/>
                    <a:pt x="1641" y="2297"/>
                    <a:pt x="1641" y="2297"/>
                  </a:cubicBezTo>
                  <a:cubicBezTo>
                    <a:pt x="1641" y="2461"/>
                    <a:pt x="1504" y="2570"/>
                    <a:pt x="1367" y="2570"/>
                  </a:cubicBezTo>
                  <a:cubicBezTo>
                    <a:pt x="273" y="2570"/>
                    <a:pt x="273" y="2570"/>
                    <a:pt x="273" y="2570"/>
                  </a:cubicBezTo>
                  <a:cubicBezTo>
                    <a:pt x="137" y="2570"/>
                    <a:pt x="0" y="2461"/>
                    <a:pt x="0" y="2297"/>
                  </a:cubicBezTo>
                  <a:cubicBezTo>
                    <a:pt x="0" y="273"/>
                    <a:pt x="0" y="273"/>
                    <a:pt x="0" y="273"/>
                  </a:cubicBezTo>
                  <a:cubicBezTo>
                    <a:pt x="0" y="137"/>
                    <a:pt x="137" y="0"/>
                    <a:pt x="27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8"/>
            <p:cNvSpPr>
              <a:spLocks noChangeArrowheads="1"/>
            </p:cNvSpPr>
            <p:nvPr/>
          </p:nvSpPr>
          <p:spPr bwMode="gray">
            <a:xfrm>
              <a:off x="6119107" y="4573913"/>
              <a:ext cx="81306" cy="67213"/>
            </a:xfrm>
            <a:custGeom>
              <a:avLst/>
              <a:gdLst>
                <a:gd name="T0" fmla="*/ 55 w 329"/>
                <a:gd name="T1" fmla="*/ 0 h 274"/>
                <a:gd name="T2" fmla="*/ 55 w 329"/>
                <a:gd name="T3" fmla="*/ 0 h 274"/>
                <a:gd name="T4" fmla="*/ 273 w 329"/>
                <a:gd name="T5" fmla="*/ 0 h 274"/>
                <a:gd name="T6" fmla="*/ 328 w 329"/>
                <a:gd name="T7" fmla="*/ 27 h 274"/>
                <a:gd name="T8" fmla="*/ 328 w 329"/>
                <a:gd name="T9" fmla="*/ 218 h 274"/>
                <a:gd name="T10" fmla="*/ 273 w 329"/>
                <a:gd name="T11" fmla="*/ 273 h 274"/>
                <a:gd name="T12" fmla="*/ 55 w 329"/>
                <a:gd name="T13" fmla="*/ 273 h 274"/>
                <a:gd name="T14" fmla="*/ 0 w 329"/>
                <a:gd name="T15" fmla="*/ 218 h 274"/>
                <a:gd name="T16" fmla="*/ 0 w 329"/>
                <a:gd name="T17" fmla="*/ 27 h 274"/>
                <a:gd name="T18" fmla="*/ 55 w 329"/>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274">
                  <a:moveTo>
                    <a:pt x="55" y="0"/>
                  </a:moveTo>
                  <a:lnTo>
                    <a:pt x="55" y="0"/>
                  </a:lnTo>
                  <a:cubicBezTo>
                    <a:pt x="273" y="0"/>
                    <a:pt x="273" y="0"/>
                    <a:pt x="273" y="0"/>
                  </a:cubicBezTo>
                  <a:cubicBezTo>
                    <a:pt x="301" y="0"/>
                    <a:pt x="328" y="0"/>
                    <a:pt x="328" y="27"/>
                  </a:cubicBezTo>
                  <a:cubicBezTo>
                    <a:pt x="328" y="218"/>
                    <a:pt x="328" y="218"/>
                    <a:pt x="328" y="218"/>
                  </a:cubicBezTo>
                  <a:cubicBezTo>
                    <a:pt x="328" y="246"/>
                    <a:pt x="301" y="273"/>
                    <a:pt x="273" y="273"/>
                  </a:cubicBezTo>
                  <a:cubicBezTo>
                    <a:pt x="55" y="273"/>
                    <a:pt x="55" y="273"/>
                    <a:pt x="55" y="273"/>
                  </a:cubicBezTo>
                  <a:cubicBezTo>
                    <a:pt x="27" y="273"/>
                    <a:pt x="0" y="246"/>
                    <a:pt x="0" y="218"/>
                  </a:cubicBezTo>
                  <a:cubicBezTo>
                    <a:pt x="0" y="27"/>
                    <a:pt x="0" y="27"/>
                    <a:pt x="0" y="27"/>
                  </a:cubicBezTo>
                  <a:cubicBezTo>
                    <a:pt x="0" y="0"/>
                    <a:pt x="27" y="0"/>
                    <a:pt x="55" y="0"/>
                  </a:cubicBezTo>
                </a:path>
              </a:pathLst>
            </a:custGeom>
            <a:solidFill>
              <a:schemeClr val="bg1"/>
            </a:solidFill>
            <a:ln>
              <a:noFill/>
            </a:ln>
            <a:effectLst/>
            <a:extLst/>
          </p:spPr>
          <p:txBody>
            <a:bodyPr wrap="none" anchor="ctr"/>
            <a:lstStyle/>
            <a:p>
              <a:endParaRPr lang="en-US"/>
            </a:p>
          </p:txBody>
        </p:sp>
        <p:sp>
          <p:nvSpPr>
            <p:cNvPr id="23" name="Freeform 19"/>
            <p:cNvSpPr>
              <a:spLocks noChangeArrowheads="1"/>
            </p:cNvSpPr>
            <p:nvPr/>
          </p:nvSpPr>
          <p:spPr bwMode="gray">
            <a:xfrm>
              <a:off x="6260037" y="4586922"/>
              <a:ext cx="73718" cy="33607"/>
            </a:xfrm>
            <a:custGeom>
              <a:avLst/>
              <a:gdLst>
                <a:gd name="T0" fmla="*/ 0 w 302"/>
                <a:gd name="T1" fmla="*/ 0 h 137"/>
                <a:gd name="T2" fmla="*/ 0 w 302"/>
                <a:gd name="T3" fmla="*/ 0 h 137"/>
                <a:gd name="T4" fmla="*/ 274 w 302"/>
                <a:gd name="T5" fmla="*/ 0 h 137"/>
                <a:gd name="T6" fmla="*/ 301 w 302"/>
                <a:gd name="T7" fmla="*/ 27 h 137"/>
                <a:gd name="T8" fmla="*/ 301 w 302"/>
                <a:gd name="T9" fmla="*/ 136 h 137"/>
                <a:gd name="T10" fmla="*/ 274 w 302"/>
                <a:gd name="T11" fmla="*/ 136 h 137"/>
                <a:gd name="T12" fmla="*/ 0 w 302"/>
                <a:gd name="T13" fmla="*/ 136 h 137"/>
                <a:gd name="T14" fmla="*/ 0 w 302"/>
                <a:gd name="T15" fmla="*/ 136 h 137"/>
                <a:gd name="T16" fmla="*/ 0 w 302"/>
                <a:gd name="T17" fmla="*/ 27 h 137"/>
                <a:gd name="T18" fmla="*/ 0 w 302"/>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37">
                  <a:moveTo>
                    <a:pt x="0" y="0"/>
                  </a:moveTo>
                  <a:lnTo>
                    <a:pt x="0" y="0"/>
                  </a:lnTo>
                  <a:cubicBezTo>
                    <a:pt x="274" y="0"/>
                    <a:pt x="274" y="0"/>
                    <a:pt x="274" y="0"/>
                  </a:cubicBezTo>
                  <a:cubicBezTo>
                    <a:pt x="301" y="0"/>
                    <a:pt x="301" y="0"/>
                    <a:pt x="301" y="27"/>
                  </a:cubicBezTo>
                  <a:cubicBezTo>
                    <a:pt x="301" y="136"/>
                    <a:pt x="301" y="136"/>
                    <a:pt x="301" y="136"/>
                  </a:cubicBezTo>
                  <a:cubicBezTo>
                    <a:pt x="301" y="136"/>
                    <a:pt x="301" y="136"/>
                    <a:pt x="274" y="136"/>
                  </a:cubicBezTo>
                  <a:cubicBezTo>
                    <a:pt x="0" y="136"/>
                    <a:pt x="0" y="136"/>
                    <a:pt x="0" y="136"/>
                  </a:cubicBezTo>
                  <a:lnTo>
                    <a:pt x="0" y="136"/>
                  </a:lnTo>
                  <a:cubicBezTo>
                    <a:pt x="0" y="27"/>
                    <a:pt x="0" y="27"/>
                    <a:pt x="0" y="27"/>
                  </a:cubicBezTo>
                  <a:cubicBezTo>
                    <a:pt x="0" y="0"/>
                    <a:pt x="0" y="0"/>
                    <a:pt x="0" y="0"/>
                  </a:cubicBezTo>
                </a:path>
              </a:pathLst>
            </a:custGeom>
            <a:solidFill>
              <a:schemeClr val="bg1"/>
            </a:solidFill>
            <a:ln>
              <a:noFill/>
            </a:ln>
            <a:effectLst/>
            <a:extLst/>
          </p:spPr>
          <p:txBody>
            <a:bodyPr wrap="none" anchor="ctr"/>
            <a:lstStyle/>
            <a:p>
              <a:endParaRPr lang="en-US"/>
            </a:p>
          </p:txBody>
        </p:sp>
        <p:sp>
          <p:nvSpPr>
            <p:cNvPr id="24" name="Freeform 20"/>
            <p:cNvSpPr>
              <a:spLocks noChangeArrowheads="1"/>
            </p:cNvSpPr>
            <p:nvPr/>
          </p:nvSpPr>
          <p:spPr bwMode="gray">
            <a:xfrm>
              <a:off x="5984681" y="4586922"/>
              <a:ext cx="81306" cy="33607"/>
            </a:xfrm>
            <a:custGeom>
              <a:avLst/>
              <a:gdLst>
                <a:gd name="T0" fmla="*/ 28 w 330"/>
                <a:gd name="T1" fmla="*/ 0 h 137"/>
                <a:gd name="T2" fmla="*/ 28 w 330"/>
                <a:gd name="T3" fmla="*/ 0 h 137"/>
                <a:gd name="T4" fmla="*/ 301 w 330"/>
                <a:gd name="T5" fmla="*/ 0 h 137"/>
                <a:gd name="T6" fmla="*/ 329 w 330"/>
                <a:gd name="T7" fmla="*/ 27 h 137"/>
                <a:gd name="T8" fmla="*/ 329 w 330"/>
                <a:gd name="T9" fmla="*/ 136 h 137"/>
                <a:gd name="T10" fmla="*/ 301 w 330"/>
                <a:gd name="T11" fmla="*/ 136 h 137"/>
                <a:gd name="T12" fmla="*/ 28 w 330"/>
                <a:gd name="T13" fmla="*/ 136 h 137"/>
                <a:gd name="T14" fmla="*/ 0 w 330"/>
                <a:gd name="T15" fmla="*/ 136 h 137"/>
                <a:gd name="T16" fmla="*/ 0 w 330"/>
                <a:gd name="T17" fmla="*/ 27 h 137"/>
                <a:gd name="T18" fmla="*/ 28 w 330"/>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37">
                  <a:moveTo>
                    <a:pt x="28" y="0"/>
                  </a:moveTo>
                  <a:lnTo>
                    <a:pt x="28" y="0"/>
                  </a:lnTo>
                  <a:cubicBezTo>
                    <a:pt x="301" y="0"/>
                    <a:pt x="301" y="0"/>
                    <a:pt x="301" y="0"/>
                  </a:cubicBezTo>
                  <a:cubicBezTo>
                    <a:pt x="329" y="0"/>
                    <a:pt x="329" y="0"/>
                    <a:pt x="329" y="27"/>
                  </a:cubicBezTo>
                  <a:cubicBezTo>
                    <a:pt x="329" y="136"/>
                    <a:pt x="329" y="136"/>
                    <a:pt x="329" y="136"/>
                  </a:cubicBezTo>
                  <a:cubicBezTo>
                    <a:pt x="329" y="136"/>
                    <a:pt x="329" y="136"/>
                    <a:pt x="301" y="136"/>
                  </a:cubicBezTo>
                  <a:cubicBezTo>
                    <a:pt x="28" y="136"/>
                    <a:pt x="28" y="136"/>
                    <a:pt x="28" y="136"/>
                  </a:cubicBezTo>
                  <a:lnTo>
                    <a:pt x="0" y="136"/>
                  </a:lnTo>
                  <a:cubicBezTo>
                    <a:pt x="0" y="27"/>
                    <a:pt x="0" y="27"/>
                    <a:pt x="0" y="27"/>
                  </a:cubicBezTo>
                  <a:cubicBezTo>
                    <a:pt x="0" y="0"/>
                    <a:pt x="28" y="0"/>
                    <a:pt x="28" y="0"/>
                  </a:cubicBezTo>
                </a:path>
              </a:pathLst>
            </a:custGeom>
            <a:solidFill>
              <a:schemeClr val="bg1"/>
            </a:solidFill>
            <a:ln>
              <a:noFill/>
            </a:ln>
            <a:effectLst/>
            <a:extLst/>
          </p:spPr>
          <p:txBody>
            <a:bodyPr wrap="none" anchor="ctr"/>
            <a:lstStyle/>
            <a:p>
              <a:endParaRPr lang="en-US"/>
            </a:p>
          </p:txBody>
        </p:sp>
        <p:sp>
          <p:nvSpPr>
            <p:cNvPr id="25" name="Freeform 21"/>
            <p:cNvSpPr>
              <a:spLocks noChangeArrowheads="1"/>
            </p:cNvSpPr>
            <p:nvPr/>
          </p:nvSpPr>
          <p:spPr bwMode="gray">
            <a:xfrm>
              <a:off x="6119107" y="4298556"/>
              <a:ext cx="377260" cy="652617"/>
            </a:xfrm>
            <a:custGeom>
              <a:avLst/>
              <a:gdLst>
                <a:gd name="T0" fmla="*/ 520 w 1533"/>
                <a:gd name="T1" fmla="*/ 109 h 2654"/>
                <a:gd name="T2" fmla="*/ 520 w 1533"/>
                <a:gd name="T3" fmla="*/ 109 h 2654"/>
                <a:gd name="T4" fmla="*/ 520 w 1533"/>
                <a:gd name="T5" fmla="*/ 575 h 2654"/>
                <a:gd name="T6" fmla="*/ 875 w 1533"/>
                <a:gd name="T7" fmla="*/ 656 h 2654"/>
                <a:gd name="T8" fmla="*/ 875 w 1533"/>
                <a:gd name="T9" fmla="*/ 738 h 2654"/>
                <a:gd name="T10" fmla="*/ 164 w 1533"/>
                <a:gd name="T11" fmla="*/ 2653 h 2654"/>
                <a:gd name="T12" fmla="*/ 985 w 1533"/>
                <a:gd name="T13" fmla="*/ 2653 h 2654"/>
                <a:gd name="T14" fmla="*/ 1449 w 1533"/>
                <a:gd name="T15" fmla="*/ 656 h 2654"/>
                <a:gd name="T16" fmla="*/ 1340 w 1533"/>
                <a:gd name="T17" fmla="*/ 356 h 2654"/>
                <a:gd name="T18" fmla="*/ 520 w 1533"/>
                <a:gd name="T19" fmla="*/ 109 h 2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3" h="2654">
                  <a:moveTo>
                    <a:pt x="520" y="109"/>
                  </a:moveTo>
                  <a:lnTo>
                    <a:pt x="520" y="109"/>
                  </a:lnTo>
                  <a:cubicBezTo>
                    <a:pt x="192" y="0"/>
                    <a:pt x="192" y="520"/>
                    <a:pt x="520" y="575"/>
                  </a:cubicBezTo>
                  <a:cubicBezTo>
                    <a:pt x="875" y="656"/>
                    <a:pt x="875" y="656"/>
                    <a:pt x="875" y="656"/>
                  </a:cubicBezTo>
                  <a:cubicBezTo>
                    <a:pt x="930" y="656"/>
                    <a:pt x="930" y="711"/>
                    <a:pt x="875" y="738"/>
                  </a:cubicBezTo>
                  <a:cubicBezTo>
                    <a:pt x="0" y="1231"/>
                    <a:pt x="83" y="2133"/>
                    <a:pt x="164" y="2653"/>
                  </a:cubicBezTo>
                  <a:cubicBezTo>
                    <a:pt x="985" y="2653"/>
                    <a:pt x="985" y="2653"/>
                    <a:pt x="985" y="2653"/>
                  </a:cubicBezTo>
                  <a:cubicBezTo>
                    <a:pt x="1012" y="1641"/>
                    <a:pt x="1313" y="1477"/>
                    <a:pt x="1449" y="656"/>
                  </a:cubicBezTo>
                  <a:cubicBezTo>
                    <a:pt x="1476" y="602"/>
                    <a:pt x="1532" y="410"/>
                    <a:pt x="1340" y="356"/>
                  </a:cubicBezTo>
                  <a:lnTo>
                    <a:pt x="520" y="109"/>
                  </a:lnTo>
                </a:path>
              </a:pathLst>
            </a:custGeom>
            <a:solidFill>
              <a:schemeClr val="bg1">
                <a:lumMod val="85000"/>
              </a:schemeClr>
            </a:solidFill>
            <a:ln>
              <a:noFill/>
            </a:ln>
            <a:effectLst/>
            <a:extLst/>
          </p:spPr>
          <p:txBody>
            <a:bodyPr wrap="none" anchor="ctr"/>
            <a:lstStyle/>
            <a:p>
              <a:endParaRPr lang="en-US"/>
            </a:p>
          </p:txBody>
        </p:sp>
        <p:sp>
          <p:nvSpPr>
            <p:cNvPr id="26" name="Freeform 22"/>
            <p:cNvSpPr>
              <a:spLocks noChangeArrowheads="1"/>
            </p:cNvSpPr>
            <p:nvPr/>
          </p:nvSpPr>
          <p:spPr bwMode="gray">
            <a:xfrm>
              <a:off x="6280634" y="3914791"/>
              <a:ext cx="67213" cy="67213"/>
            </a:xfrm>
            <a:custGeom>
              <a:avLst/>
              <a:gdLst>
                <a:gd name="T0" fmla="*/ 54 w 274"/>
                <a:gd name="T1" fmla="*/ 0 h 275"/>
                <a:gd name="T2" fmla="*/ 54 w 274"/>
                <a:gd name="T3" fmla="*/ 0 h 275"/>
                <a:gd name="T4" fmla="*/ 273 w 274"/>
                <a:gd name="T5" fmla="*/ 218 h 275"/>
                <a:gd name="T6" fmla="*/ 218 w 274"/>
                <a:gd name="T7" fmla="*/ 218 h 275"/>
                <a:gd name="T8" fmla="*/ 54 w 274"/>
                <a:gd name="T9" fmla="*/ 55 h 275"/>
                <a:gd name="T10" fmla="*/ 54 w 274"/>
                <a:gd name="T11" fmla="*/ 0 h 275"/>
              </a:gdLst>
              <a:ahLst/>
              <a:cxnLst>
                <a:cxn ang="0">
                  <a:pos x="T0" y="T1"/>
                </a:cxn>
                <a:cxn ang="0">
                  <a:pos x="T2" y="T3"/>
                </a:cxn>
                <a:cxn ang="0">
                  <a:pos x="T4" y="T5"/>
                </a:cxn>
                <a:cxn ang="0">
                  <a:pos x="T6" y="T7"/>
                </a:cxn>
                <a:cxn ang="0">
                  <a:pos x="T8" y="T9"/>
                </a:cxn>
                <a:cxn ang="0">
                  <a:pos x="T10" y="T11"/>
                </a:cxn>
              </a:cxnLst>
              <a:rect l="0" t="0" r="r" b="b"/>
              <a:pathLst>
                <a:path w="274" h="275">
                  <a:moveTo>
                    <a:pt x="54" y="0"/>
                  </a:moveTo>
                  <a:lnTo>
                    <a:pt x="54" y="0"/>
                  </a:lnTo>
                  <a:cubicBezTo>
                    <a:pt x="163" y="0"/>
                    <a:pt x="273" y="109"/>
                    <a:pt x="273" y="218"/>
                  </a:cubicBezTo>
                  <a:cubicBezTo>
                    <a:pt x="273" y="274"/>
                    <a:pt x="218" y="274"/>
                    <a:pt x="218" y="218"/>
                  </a:cubicBezTo>
                  <a:cubicBezTo>
                    <a:pt x="218" y="136"/>
                    <a:pt x="136" y="55"/>
                    <a:pt x="54" y="55"/>
                  </a:cubicBezTo>
                  <a:cubicBezTo>
                    <a:pt x="0" y="55"/>
                    <a:pt x="0" y="0"/>
                    <a:pt x="54" y="0"/>
                  </a:cubicBezTo>
                </a:path>
              </a:pathLst>
            </a:custGeom>
            <a:solidFill>
              <a:schemeClr val="accent1"/>
            </a:solidFill>
            <a:ln>
              <a:noFill/>
            </a:ln>
            <a:effectLst/>
            <a:extLst/>
          </p:spPr>
          <p:txBody>
            <a:bodyPr wrap="none" anchor="ctr"/>
            <a:lstStyle/>
            <a:p>
              <a:endParaRPr lang="en-US"/>
            </a:p>
          </p:txBody>
        </p:sp>
        <p:sp>
          <p:nvSpPr>
            <p:cNvPr id="27" name="Freeform 23"/>
            <p:cNvSpPr>
              <a:spLocks noChangeArrowheads="1"/>
            </p:cNvSpPr>
            <p:nvPr/>
          </p:nvSpPr>
          <p:spPr bwMode="gray">
            <a:xfrm>
              <a:off x="6280634" y="3941894"/>
              <a:ext cx="40111" cy="41195"/>
            </a:xfrm>
            <a:custGeom>
              <a:avLst/>
              <a:gdLst>
                <a:gd name="T0" fmla="*/ 54 w 164"/>
                <a:gd name="T1" fmla="*/ 0 h 166"/>
                <a:gd name="T2" fmla="*/ 54 w 164"/>
                <a:gd name="T3" fmla="*/ 0 h 166"/>
                <a:gd name="T4" fmla="*/ 163 w 164"/>
                <a:gd name="T5" fmla="*/ 109 h 166"/>
                <a:gd name="T6" fmla="*/ 136 w 164"/>
                <a:gd name="T7" fmla="*/ 109 h 166"/>
                <a:gd name="T8" fmla="*/ 54 w 164"/>
                <a:gd name="T9" fmla="*/ 27 h 166"/>
                <a:gd name="T10" fmla="*/ 54 w 164"/>
                <a:gd name="T11" fmla="*/ 0 h 166"/>
              </a:gdLst>
              <a:ahLst/>
              <a:cxnLst>
                <a:cxn ang="0">
                  <a:pos x="T0" y="T1"/>
                </a:cxn>
                <a:cxn ang="0">
                  <a:pos x="T2" y="T3"/>
                </a:cxn>
                <a:cxn ang="0">
                  <a:pos x="T4" y="T5"/>
                </a:cxn>
                <a:cxn ang="0">
                  <a:pos x="T6" y="T7"/>
                </a:cxn>
                <a:cxn ang="0">
                  <a:pos x="T8" y="T9"/>
                </a:cxn>
                <a:cxn ang="0">
                  <a:pos x="T10" y="T11"/>
                </a:cxn>
              </a:cxnLst>
              <a:rect l="0" t="0" r="r" b="b"/>
              <a:pathLst>
                <a:path w="164" h="166">
                  <a:moveTo>
                    <a:pt x="54" y="0"/>
                  </a:moveTo>
                  <a:lnTo>
                    <a:pt x="54" y="0"/>
                  </a:lnTo>
                  <a:cubicBezTo>
                    <a:pt x="109" y="0"/>
                    <a:pt x="163" y="55"/>
                    <a:pt x="163" y="109"/>
                  </a:cubicBezTo>
                  <a:cubicBezTo>
                    <a:pt x="163" y="165"/>
                    <a:pt x="136" y="165"/>
                    <a:pt x="136" y="109"/>
                  </a:cubicBezTo>
                  <a:cubicBezTo>
                    <a:pt x="136" y="82"/>
                    <a:pt x="109" y="27"/>
                    <a:pt x="54" y="27"/>
                  </a:cubicBezTo>
                  <a:cubicBezTo>
                    <a:pt x="0" y="27"/>
                    <a:pt x="0" y="0"/>
                    <a:pt x="54" y="0"/>
                  </a:cubicBezTo>
                </a:path>
              </a:pathLst>
            </a:custGeom>
            <a:solidFill>
              <a:schemeClr val="accent1"/>
            </a:solidFill>
            <a:ln>
              <a:noFill/>
            </a:ln>
            <a:effectLst/>
            <a:extLst/>
          </p:spPr>
          <p:txBody>
            <a:bodyPr wrap="none" anchor="ctr"/>
            <a:lstStyle/>
            <a:p>
              <a:endParaRPr lang="en-US"/>
            </a:p>
          </p:txBody>
        </p:sp>
        <p:sp>
          <p:nvSpPr>
            <p:cNvPr id="28" name="Freeform 24"/>
            <p:cNvSpPr>
              <a:spLocks noChangeArrowheads="1"/>
            </p:cNvSpPr>
            <p:nvPr/>
          </p:nvSpPr>
          <p:spPr bwMode="gray">
            <a:xfrm>
              <a:off x="6280634" y="3962491"/>
              <a:ext cx="20598" cy="20598"/>
            </a:xfrm>
            <a:custGeom>
              <a:avLst/>
              <a:gdLst>
                <a:gd name="T0" fmla="*/ 54 w 83"/>
                <a:gd name="T1" fmla="*/ 83 h 84"/>
                <a:gd name="T2" fmla="*/ 54 w 83"/>
                <a:gd name="T3" fmla="*/ 83 h 84"/>
                <a:gd name="T4" fmla="*/ 82 w 83"/>
                <a:gd name="T5" fmla="*/ 27 h 84"/>
                <a:gd name="T6" fmla="*/ 54 w 83"/>
                <a:gd name="T7" fmla="*/ 0 h 84"/>
                <a:gd name="T8" fmla="*/ 0 w 83"/>
                <a:gd name="T9" fmla="*/ 27 h 84"/>
                <a:gd name="T10" fmla="*/ 54 w 83"/>
                <a:gd name="T11" fmla="*/ 83 h 84"/>
              </a:gdLst>
              <a:ahLst/>
              <a:cxnLst>
                <a:cxn ang="0">
                  <a:pos x="T0" y="T1"/>
                </a:cxn>
                <a:cxn ang="0">
                  <a:pos x="T2" y="T3"/>
                </a:cxn>
                <a:cxn ang="0">
                  <a:pos x="T4" y="T5"/>
                </a:cxn>
                <a:cxn ang="0">
                  <a:pos x="T6" y="T7"/>
                </a:cxn>
                <a:cxn ang="0">
                  <a:pos x="T8" y="T9"/>
                </a:cxn>
                <a:cxn ang="0">
                  <a:pos x="T10" y="T11"/>
                </a:cxn>
              </a:cxnLst>
              <a:rect l="0" t="0" r="r" b="b"/>
              <a:pathLst>
                <a:path w="83" h="84">
                  <a:moveTo>
                    <a:pt x="54" y="83"/>
                  </a:moveTo>
                  <a:lnTo>
                    <a:pt x="54" y="83"/>
                  </a:lnTo>
                  <a:cubicBezTo>
                    <a:pt x="54" y="83"/>
                    <a:pt x="82" y="55"/>
                    <a:pt x="82" y="27"/>
                  </a:cubicBezTo>
                  <a:cubicBezTo>
                    <a:pt x="82" y="0"/>
                    <a:pt x="54" y="0"/>
                    <a:pt x="54" y="0"/>
                  </a:cubicBezTo>
                  <a:cubicBezTo>
                    <a:pt x="27" y="0"/>
                    <a:pt x="0" y="0"/>
                    <a:pt x="0" y="27"/>
                  </a:cubicBezTo>
                  <a:cubicBezTo>
                    <a:pt x="0" y="55"/>
                    <a:pt x="27" y="83"/>
                    <a:pt x="54" y="83"/>
                  </a:cubicBezTo>
                </a:path>
              </a:pathLst>
            </a:custGeom>
            <a:solidFill>
              <a:schemeClr val="accent1"/>
            </a:solidFill>
            <a:ln>
              <a:noFill/>
            </a:ln>
            <a:effectLst/>
            <a:extLst/>
          </p:spPr>
          <p:txBody>
            <a:bodyPr wrap="none" anchor="ctr"/>
            <a:lstStyle/>
            <a:p>
              <a:endParaRPr lang="en-US"/>
            </a:p>
          </p:txBody>
        </p:sp>
        <p:sp>
          <p:nvSpPr>
            <p:cNvPr id="29" name="Freeform 25"/>
            <p:cNvSpPr>
              <a:spLocks noChangeArrowheads="1"/>
            </p:cNvSpPr>
            <p:nvPr/>
          </p:nvSpPr>
          <p:spPr bwMode="gray">
            <a:xfrm>
              <a:off x="5970587" y="4096917"/>
              <a:ext cx="363168" cy="182126"/>
            </a:xfrm>
            <a:custGeom>
              <a:avLst/>
              <a:gdLst>
                <a:gd name="T0" fmla="*/ 301 w 1478"/>
                <a:gd name="T1" fmla="*/ 301 h 740"/>
                <a:gd name="T2" fmla="*/ 301 w 1478"/>
                <a:gd name="T3" fmla="*/ 301 h 740"/>
                <a:gd name="T4" fmla="*/ 575 w 1478"/>
                <a:gd name="T5" fmla="*/ 0 h 740"/>
                <a:gd name="T6" fmla="*/ 821 w 1478"/>
                <a:gd name="T7" fmla="*/ 164 h 740"/>
                <a:gd name="T8" fmla="*/ 1013 w 1478"/>
                <a:gd name="T9" fmla="*/ 273 h 740"/>
                <a:gd name="T10" fmla="*/ 1259 w 1478"/>
                <a:gd name="T11" fmla="*/ 328 h 740"/>
                <a:gd name="T12" fmla="*/ 1341 w 1478"/>
                <a:gd name="T13" fmla="*/ 465 h 740"/>
                <a:gd name="T14" fmla="*/ 1286 w 1478"/>
                <a:gd name="T15" fmla="*/ 739 h 740"/>
                <a:gd name="T16" fmla="*/ 274 w 1478"/>
                <a:gd name="T17" fmla="*/ 739 h 740"/>
                <a:gd name="T18" fmla="*/ 301 w 1478"/>
                <a:gd name="T19" fmla="*/ 30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8" h="740">
                  <a:moveTo>
                    <a:pt x="301" y="301"/>
                  </a:moveTo>
                  <a:lnTo>
                    <a:pt x="301" y="301"/>
                  </a:lnTo>
                  <a:cubicBezTo>
                    <a:pt x="274" y="137"/>
                    <a:pt x="411" y="0"/>
                    <a:pt x="575" y="0"/>
                  </a:cubicBezTo>
                  <a:cubicBezTo>
                    <a:pt x="685" y="0"/>
                    <a:pt x="766" y="82"/>
                    <a:pt x="821" y="164"/>
                  </a:cubicBezTo>
                  <a:cubicBezTo>
                    <a:pt x="903" y="137"/>
                    <a:pt x="985" y="192"/>
                    <a:pt x="1013" y="273"/>
                  </a:cubicBezTo>
                  <a:cubicBezTo>
                    <a:pt x="1094" y="192"/>
                    <a:pt x="1231" y="219"/>
                    <a:pt x="1259" y="328"/>
                  </a:cubicBezTo>
                  <a:cubicBezTo>
                    <a:pt x="1313" y="301"/>
                    <a:pt x="1395" y="382"/>
                    <a:pt x="1341" y="465"/>
                  </a:cubicBezTo>
                  <a:cubicBezTo>
                    <a:pt x="1477" y="492"/>
                    <a:pt x="1450" y="739"/>
                    <a:pt x="1286" y="739"/>
                  </a:cubicBezTo>
                  <a:cubicBezTo>
                    <a:pt x="1286" y="739"/>
                    <a:pt x="575" y="739"/>
                    <a:pt x="274" y="739"/>
                  </a:cubicBezTo>
                  <a:cubicBezTo>
                    <a:pt x="0" y="739"/>
                    <a:pt x="0" y="273"/>
                    <a:pt x="301" y="301"/>
                  </a:cubicBezTo>
                </a:path>
              </a:pathLst>
            </a:custGeom>
            <a:solidFill>
              <a:schemeClr val="accent1"/>
            </a:solidFill>
            <a:ln>
              <a:noFill/>
            </a:ln>
            <a:effectLst/>
            <a:extLst/>
          </p:spPr>
          <p:txBody>
            <a:bodyPr wrap="none" anchor="ctr"/>
            <a:lstStyle/>
            <a:p>
              <a:endParaRPr lang="en-US"/>
            </a:p>
          </p:txBody>
        </p:sp>
        <p:sp>
          <p:nvSpPr>
            <p:cNvPr id="30" name="Freeform 26"/>
            <p:cNvSpPr>
              <a:spLocks noChangeArrowheads="1"/>
            </p:cNvSpPr>
            <p:nvPr/>
          </p:nvSpPr>
          <p:spPr bwMode="gray">
            <a:xfrm>
              <a:off x="2166546" y="3431291"/>
              <a:ext cx="732839" cy="2043494"/>
            </a:xfrm>
            <a:custGeom>
              <a:avLst/>
              <a:gdLst>
                <a:gd name="T0" fmla="*/ 2570 w 2981"/>
                <a:gd name="T1" fmla="*/ 109 h 8313"/>
                <a:gd name="T2" fmla="*/ 2570 w 2981"/>
                <a:gd name="T3" fmla="*/ 109 h 8313"/>
                <a:gd name="T4" fmla="*/ 2598 w 2981"/>
                <a:gd name="T5" fmla="*/ 629 h 8313"/>
                <a:gd name="T6" fmla="*/ 1449 w 2981"/>
                <a:gd name="T7" fmla="*/ 984 h 8313"/>
                <a:gd name="T8" fmla="*/ 1476 w 2981"/>
                <a:gd name="T9" fmla="*/ 1067 h 8313"/>
                <a:gd name="T10" fmla="*/ 2570 w 2981"/>
                <a:gd name="T11" fmla="*/ 766 h 8313"/>
                <a:gd name="T12" fmla="*/ 2488 w 2981"/>
                <a:gd name="T13" fmla="*/ 1285 h 8313"/>
                <a:gd name="T14" fmla="*/ 1640 w 2981"/>
                <a:gd name="T15" fmla="*/ 1504 h 8313"/>
                <a:gd name="T16" fmla="*/ 1668 w 2981"/>
                <a:gd name="T17" fmla="*/ 1586 h 8313"/>
                <a:gd name="T18" fmla="*/ 2488 w 2981"/>
                <a:gd name="T19" fmla="*/ 1422 h 8313"/>
                <a:gd name="T20" fmla="*/ 2433 w 2981"/>
                <a:gd name="T21" fmla="*/ 1859 h 8313"/>
                <a:gd name="T22" fmla="*/ 1558 w 2981"/>
                <a:gd name="T23" fmla="*/ 2051 h 8313"/>
                <a:gd name="T24" fmla="*/ 1558 w 2981"/>
                <a:gd name="T25" fmla="*/ 2133 h 8313"/>
                <a:gd name="T26" fmla="*/ 2460 w 2981"/>
                <a:gd name="T27" fmla="*/ 2051 h 8313"/>
                <a:gd name="T28" fmla="*/ 2406 w 2981"/>
                <a:gd name="T29" fmla="*/ 2433 h 8313"/>
                <a:gd name="T30" fmla="*/ 1723 w 2981"/>
                <a:gd name="T31" fmla="*/ 2488 h 8313"/>
                <a:gd name="T32" fmla="*/ 1668 w 2981"/>
                <a:gd name="T33" fmla="*/ 3883 h 8313"/>
                <a:gd name="T34" fmla="*/ 1640 w 2981"/>
                <a:gd name="T35" fmla="*/ 8312 h 8313"/>
                <a:gd name="T36" fmla="*/ 410 w 2981"/>
                <a:gd name="T37" fmla="*/ 8312 h 8313"/>
                <a:gd name="T38" fmla="*/ 547 w 2981"/>
                <a:gd name="T39" fmla="*/ 3883 h 8313"/>
                <a:gd name="T40" fmla="*/ 27 w 2981"/>
                <a:gd name="T41" fmla="*/ 1668 h 8313"/>
                <a:gd name="T42" fmla="*/ 191 w 2981"/>
                <a:gd name="T43" fmla="*/ 1449 h 8313"/>
                <a:gd name="T44" fmla="*/ 219 w 2981"/>
                <a:gd name="T45" fmla="*/ 1395 h 8313"/>
                <a:gd name="T46" fmla="*/ 163 w 2981"/>
                <a:gd name="T47" fmla="*/ 1067 h 8313"/>
                <a:gd name="T48" fmla="*/ 328 w 2981"/>
                <a:gd name="T49" fmla="*/ 821 h 8313"/>
                <a:gd name="T50" fmla="*/ 2570 w 2981"/>
                <a:gd name="T51" fmla="*/ 109 h 8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1" h="8313">
                  <a:moveTo>
                    <a:pt x="2570" y="109"/>
                  </a:moveTo>
                  <a:lnTo>
                    <a:pt x="2570" y="109"/>
                  </a:lnTo>
                  <a:cubicBezTo>
                    <a:pt x="2926" y="0"/>
                    <a:pt x="2926" y="520"/>
                    <a:pt x="2598" y="629"/>
                  </a:cubicBezTo>
                  <a:cubicBezTo>
                    <a:pt x="1449" y="984"/>
                    <a:pt x="1449" y="984"/>
                    <a:pt x="1449" y="984"/>
                  </a:cubicBezTo>
                  <a:cubicBezTo>
                    <a:pt x="1395" y="1011"/>
                    <a:pt x="1422" y="1094"/>
                    <a:pt x="1476" y="1067"/>
                  </a:cubicBezTo>
                  <a:cubicBezTo>
                    <a:pt x="2570" y="766"/>
                    <a:pt x="2570" y="766"/>
                    <a:pt x="2570" y="766"/>
                  </a:cubicBezTo>
                  <a:cubicBezTo>
                    <a:pt x="2816" y="683"/>
                    <a:pt x="2980" y="1149"/>
                    <a:pt x="2488" y="1285"/>
                  </a:cubicBezTo>
                  <a:cubicBezTo>
                    <a:pt x="1640" y="1504"/>
                    <a:pt x="1640" y="1504"/>
                    <a:pt x="1640" y="1504"/>
                  </a:cubicBezTo>
                  <a:cubicBezTo>
                    <a:pt x="1585" y="1504"/>
                    <a:pt x="1613" y="1586"/>
                    <a:pt x="1668" y="1586"/>
                  </a:cubicBezTo>
                  <a:cubicBezTo>
                    <a:pt x="2488" y="1422"/>
                    <a:pt x="2488" y="1422"/>
                    <a:pt x="2488" y="1422"/>
                  </a:cubicBezTo>
                  <a:cubicBezTo>
                    <a:pt x="2707" y="1368"/>
                    <a:pt x="2844" y="1805"/>
                    <a:pt x="2433" y="1859"/>
                  </a:cubicBezTo>
                  <a:cubicBezTo>
                    <a:pt x="1558" y="2051"/>
                    <a:pt x="1558" y="2051"/>
                    <a:pt x="1558" y="2051"/>
                  </a:cubicBezTo>
                  <a:cubicBezTo>
                    <a:pt x="1476" y="2078"/>
                    <a:pt x="1504" y="2133"/>
                    <a:pt x="1558" y="2133"/>
                  </a:cubicBezTo>
                  <a:cubicBezTo>
                    <a:pt x="2460" y="2051"/>
                    <a:pt x="2460" y="2051"/>
                    <a:pt x="2460" y="2051"/>
                  </a:cubicBezTo>
                  <a:cubicBezTo>
                    <a:pt x="2788" y="1996"/>
                    <a:pt x="2734" y="2433"/>
                    <a:pt x="2406" y="2433"/>
                  </a:cubicBezTo>
                  <a:cubicBezTo>
                    <a:pt x="1723" y="2488"/>
                    <a:pt x="1723" y="2488"/>
                    <a:pt x="1723" y="2488"/>
                  </a:cubicBezTo>
                  <a:cubicBezTo>
                    <a:pt x="1996" y="2926"/>
                    <a:pt x="1832" y="3473"/>
                    <a:pt x="1668" y="3883"/>
                  </a:cubicBezTo>
                  <a:cubicBezTo>
                    <a:pt x="1558" y="4649"/>
                    <a:pt x="1613" y="7547"/>
                    <a:pt x="1640" y="8312"/>
                  </a:cubicBezTo>
                  <a:cubicBezTo>
                    <a:pt x="410" y="8312"/>
                    <a:pt x="410" y="8312"/>
                    <a:pt x="410" y="8312"/>
                  </a:cubicBezTo>
                  <a:cubicBezTo>
                    <a:pt x="464" y="8066"/>
                    <a:pt x="574" y="4457"/>
                    <a:pt x="547" y="3883"/>
                  </a:cubicBezTo>
                  <a:cubicBezTo>
                    <a:pt x="520" y="2707"/>
                    <a:pt x="163" y="2543"/>
                    <a:pt x="27" y="1668"/>
                  </a:cubicBezTo>
                  <a:cubicBezTo>
                    <a:pt x="0" y="1504"/>
                    <a:pt x="136" y="1449"/>
                    <a:pt x="191" y="1449"/>
                  </a:cubicBezTo>
                  <a:cubicBezTo>
                    <a:pt x="219" y="1422"/>
                    <a:pt x="219" y="1422"/>
                    <a:pt x="219" y="1395"/>
                  </a:cubicBezTo>
                  <a:cubicBezTo>
                    <a:pt x="163" y="1067"/>
                    <a:pt x="163" y="1067"/>
                    <a:pt x="163" y="1067"/>
                  </a:cubicBezTo>
                  <a:cubicBezTo>
                    <a:pt x="163" y="930"/>
                    <a:pt x="191" y="848"/>
                    <a:pt x="328" y="821"/>
                  </a:cubicBezTo>
                  <a:lnTo>
                    <a:pt x="2570" y="109"/>
                  </a:lnTo>
                </a:path>
              </a:pathLst>
            </a:custGeom>
            <a:solidFill>
              <a:schemeClr val="bg1">
                <a:lumMod val="85000"/>
              </a:schemeClr>
            </a:solidFill>
            <a:ln>
              <a:noFill/>
            </a:ln>
            <a:effectLst/>
            <a:extLst/>
          </p:spPr>
          <p:txBody>
            <a:bodyPr wrap="none" anchor="ctr"/>
            <a:lstStyle/>
            <a:p>
              <a:endParaRPr lang="en-US"/>
            </a:p>
          </p:txBody>
        </p:sp>
        <p:sp>
          <p:nvSpPr>
            <p:cNvPr id="31" name="Freeform 27"/>
            <p:cNvSpPr>
              <a:spLocks noChangeArrowheads="1"/>
            </p:cNvSpPr>
            <p:nvPr/>
          </p:nvSpPr>
          <p:spPr bwMode="gray">
            <a:xfrm>
              <a:off x="2382278" y="3921296"/>
              <a:ext cx="168033" cy="342570"/>
            </a:xfrm>
            <a:custGeom>
              <a:avLst/>
              <a:gdLst>
                <a:gd name="T0" fmla="*/ 0 w 684"/>
                <a:gd name="T1" fmla="*/ 0 h 1395"/>
                <a:gd name="T2" fmla="*/ 0 w 684"/>
                <a:gd name="T3" fmla="*/ 0 h 1395"/>
                <a:gd name="T4" fmla="*/ 601 w 684"/>
                <a:gd name="T5" fmla="*/ 1394 h 1395"/>
                <a:gd name="T6" fmla="*/ 0 w 684"/>
                <a:gd name="T7" fmla="*/ 0 h 1395"/>
              </a:gdLst>
              <a:ahLst/>
              <a:cxnLst>
                <a:cxn ang="0">
                  <a:pos x="T0" y="T1"/>
                </a:cxn>
                <a:cxn ang="0">
                  <a:pos x="T2" y="T3"/>
                </a:cxn>
                <a:cxn ang="0">
                  <a:pos x="T4" y="T5"/>
                </a:cxn>
                <a:cxn ang="0">
                  <a:pos x="T6" y="T7"/>
                </a:cxn>
              </a:cxnLst>
              <a:rect l="0" t="0" r="r" b="b"/>
              <a:pathLst>
                <a:path w="684" h="1395">
                  <a:moveTo>
                    <a:pt x="0" y="0"/>
                  </a:moveTo>
                  <a:lnTo>
                    <a:pt x="0" y="0"/>
                  </a:lnTo>
                  <a:cubicBezTo>
                    <a:pt x="355" y="274"/>
                    <a:pt x="629" y="711"/>
                    <a:pt x="601" y="1394"/>
                  </a:cubicBezTo>
                  <a:cubicBezTo>
                    <a:pt x="683" y="875"/>
                    <a:pt x="492" y="301"/>
                    <a:pt x="0"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8"/>
            <p:cNvSpPr>
              <a:spLocks noChangeArrowheads="1"/>
            </p:cNvSpPr>
            <p:nvPr/>
          </p:nvSpPr>
          <p:spPr bwMode="gray">
            <a:xfrm>
              <a:off x="2280374" y="3242661"/>
              <a:ext cx="470491" cy="854256"/>
            </a:xfrm>
            <a:custGeom>
              <a:avLst/>
              <a:gdLst>
                <a:gd name="T0" fmla="*/ 1614 w 1916"/>
                <a:gd name="T1" fmla="*/ 0 h 3474"/>
                <a:gd name="T2" fmla="*/ 1614 w 1916"/>
                <a:gd name="T3" fmla="*/ 0 h 3474"/>
                <a:gd name="T4" fmla="*/ 329 w 1916"/>
                <a:gd name="T5" fmla="*/ 0 h 3474"/>
                <a:gd name="T6" fmla="*/ 0 w 1916"/>
                <a:gd name="T7" fmla="*/ 328 h 3474"/>
                <a:gd name="T8" fmla="*/ 0 w 1916"/>
                <a:gd name="T9" fmla="*/ 3145 h 3474"/>
                <a:gd name="T10" fmla="*/ 329 w 1916"/>
                <a:gd name="T11" fmla="*/ 3473 h 3474"/>
                <a:gd name="T12" fmla="*/ 1614 w 1916"/>
                <a:gd name="T13" fmla="*/ 3473 h 3474"/>
                <a:gd name="T14" fmla="*/ 1915 w 1916"/>
                <a:gd name="T15" fmla="*/ 3145 h 3474"/>
                <a:gd name="T16" fmla="*/ 1915 w 1916"/>
                <a:gd name="T17" fmla="*/ 328 h 3474"/>
                <a:gd name="T18" fmla="*/ 1614 w 1916"/>
                <a:gd name="T19" fmla="*/ 0 h 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6" h="3474">
                  <a:moveTo>
                    <a:pt x="1614" y="0"/>
                  </a:moveTo>
                  <a:lnTo>
                    <a:pt x="1614" y="0"/>
                  </a:lnTo>
                  <a:cubicBezTo>
                    <a:pt x="329" y="0"/>
                    <a:pt x="329" y="0"/>
                    <a:pt x="329" y="0"/>
                  </a:cubicBezTo>
                  <a:cubicBezTo>
                    <a:pt x="137" y="0"/>
                    <a:pt x="0" y="165"/>
                    <a:pt x="0" y="328"/>
                  </a:cubicBezTo>
                  <a:cubicBezTo>
                    <a:pt x="0" y="3145"/>
                    <a:pt x="0" y="3145"/>
                    <a:pt x="0" y="3145"/>
                  </a:cubicBezTo>
                  <a:cubicBezTo>
                    <a:pt x="0" y="3309"/>
                    <a:pt x="137" y="3473"/>
                    <a:pt x="329" y="3473"/>
                  </a:cubicBezTo>
                  <a:cubicBezTo>
                    <a:pt x="1614" y="3473"/>
                    <a:pt x="1614" y="3473"/>
                    <a:pt x="1614" y="3473"/>
                  </a:cubicBezTo>
                  <a:cubicBezTo>
                    <a:pt x="1778" y="3473"/>
                    <a:pt x="1915" y="3309"/>
                    <a:pt x="1915" y="3145"/>
                  </a:cubicBezTo>
                  <a:cubicBezTo>
                    <a:pt x="1915" y="328"/>
                    <a:pt x="1915" y="328"/>
                    <a:pt x="1915" y="328"/>
                  </a:cubicBezTo>
                  <a:cubicBezTo>
                    <a:pt x="1915" y="165"/>
                    <a:pt x="1778" y="0"/>
                    <a:pt x="1614" y="0"/>
                  </a:cubicBezTo>
                </a:path>
              </a:pathLst>
            </a:custGeom>
            <a:solidFill>
              <a:schemeClr val="tx1"/>
            </a:solidFill>
            <a:ln>
              <a:noFill/>
            </a:ln>
            <a:effectLst/>
            <a:extLst/>
          </p:spPr>
          <p:txBody>
            <a:bodyPr wrap="none" anchor="ctr"/>
            <a:lstStyle/>
            <a:p>
              <a:endParaRPr lang="en-US"/>
            </a:p>
          </p:txBody>
        </p:sp>
        <p:sp>
          <p:nvSpPr>
            <p:cNvPr id="33" name="Freeform 29"/>
            <p:cNvSpPr>
              <a:spLocks noChangeArrowheads="1"/>
            </p:cNvSpPr>
            <p:nvPr/>
          </p:nvSpPr>
          <p:spPr bwMode="gray">
            <a:xfrm>
              <a:off x="2300972" y="3269763"/>
              <a:ext cx="430380" cy="678635"/>
            </a:xfrm>
            <a:custGeom>
              <a:avLst/>
              <a:gdLst>
                <a:gd name="T0" fmla="*/ 1449 w 1751"/>
                <a:gd name="T1" fmla="*/ 0 h 2762"/>
                <a:gd name="T2" fmla="*/ 1449 w 1751"/>
                <a:gd name="T3" fmla="*/ 0 h 2762"/>
                <a:gd name="T4" fmla="*/ 301 w 1751"/>
                <a:gd name="T5" fmla="*/ 0 h 2762"/>
                <a:gd name="T6" fmla="*/ 0 w 1751"/>
                <a:gd name="T7" fmla="*/ 301 h 2762"/>
                <a:gd name="T8" fmla="*/ 0 w 1751"/>
                <a:gd name="T9" fmla="*/ 2461 h 2762"/>
                <a:gd name="T10" fmla="*/ 301 w 1751"/>
                <a:gd name="T11" fmla="*/ 2761 h 2762"/>
                <a:gd name="T12" fmla="*/ 1449 w 1751"/>
                <a:gd name="T13" fmla="*/ 2761 h 2762"/>
                <a:gd name="T14" fmla="*/ 1750 w 1751"/>
                <a:gd name="T15" fmla="*/ 2461 h 2762"/>
                <a:gd name="T16" fmla="*/ 1750 w 1751"/>
                <a:gd name="T17" fmla="*/ 301 h 2762"/>
                <a:gd name="T18" fmla="*/ 1449 w 1751"/>
                <a:gd name="T19" fmla="*/ 0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1" h="2762">
                  <a:moveTo>
                    <a:pt x="1449" y="0"/>
                  </a:moveTo>
                  <a:lnTo>
                    <a:pt x="1449" y="0"/>
                  </a:lnTo>
                  <a:cubicBezTo>
                    <a:pt x="301" y="0"/>
                    <a:pt x="301" y="0"/>
                    <a:pt x="301" y="0"/>
                  </a:cubicBezTo>
                  <a:cubicBezTo>
                    <a:pt x="136" y="0"/>
                    <a:pt x="0" y="136"/>
                    <a:pt x="0" y="301"/>
                  </a:cubicBezTo>
                  <a:cubicBezTo>
                    <a:pt x="0" y="2461"/>
                    <a:pt x="0" y="2461"/>
                    <a:pt x="0" y="2461"/>
                  </a:cubicBezTo>
                  <a:cubicBezTo>
                    <a:pt x="0" y="2625"/>
                    <a:pt x="136" y="2761"/>
                    <a:pt x="301" y="2761"/>
                  </a:cubicBezTo>
                  <a:cubicBezTo>
                    <a:pt x="1449" y="2761"/>
                    <a:pt x="1449" y="2761"/>
                    <a:pt x="1449" y="2761"/>
                  </a:cubicBezTo>
                  <a:cubicBezTo>
                    <a:pt x="1613" y="2761"/>
                    <a:pt x="1750" y="2625"/>
                    <a:pt x="1750" y="2461"/>
                  </a:cubicBezTo>
                  <a:cubicBezTo>
                    <a:pt x="1750" y="301"/>
                    <a:pt x="1750" y="301"/>
                    <a:pt x="1750" y="301"/>
                  </a:cubicBezTo>
                  <a:cubicBezTo>
                    <a:pt x="1750" y="136"/>
                    <a:pt x="1613" y="0"/>
                    <a:pt x="144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0"/>
            <p:cNvSpPr>
              <a:spLocks noChangeArrowheads="1"/>
            </p:cNvSpPr>
            <p:nvPr/>
          </p:nvSpPr>
          <p:spPr bwMode="gray">
            <a:xfrm>
              <a:off x="2475509" y="3982004"/>
              <a:ext cx="81306" cy="73718"/>
            </a:xfrm>
            <a:custGeom>
              <a:avLst/>
              <a:gdLst>
                <a:gd name="T0" fmla="*/ 274 w 329"/>
                <a:gd name="T1" fmla="*/ 0 h 301"/>
                <a:gd name="T2" fmla="*/ 274 w 329"/>
                <a:gd name="T3" fmla="*/ 0 h 301"/>
                <a:gd name="T4" fmla="*/ 55 w 329"/>
                <a:gd name="T5" fmla="*/ 0 h 301"/>
                <a:gd name="T6" fmla="*/ 0 w 329"/>
                <a:gd name="T7" fmla="*/ 54 h 301"/>
                <a:gd name="T8" fmla="*/ 0 w 329"/>
                <a:gd name="T9" fmla="*/ 245 h 301"/>
                <a:gd name="T10" fmla="*/ 55 w 329"/>
                <a:gd name="T11" fmla="*/ 300 h 301"/>
                <a:gd name="T12" fmla="*/ 274 w 329"/>
                <a:gd name="T13" fmla="*/ 300 h 301"/>
                <a:gd name="T14" fmla="*/ 328 w 329"/>
                <a:gd name="T15" fmla="*/ 245 h 301"/>
                <a:gd name="T16" fmla="*/ 328 w 329"/>
                <a:gd name="T17" fmla="*/ 54 h 301"/>
                <a:gd name="T18" fmla="*/ 274 w 329"/>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301">
                  <a:moveTo>
                    <a:pt x="274" y="0"/>
                  </a:moveTo>
                  <a:lnTo>
                    <a:pt x="274" y="0"/>
                  </a:lnTo>
                  <a:cubicBezTo>
                    <a:pt x="55" y="0"/>
                    <a:pt x="55" y="0"/>
                    <a:pt x="55" y="0"/>
                  </a:cubicBezTo>
                  <a:cubicBezTo>
                    <a:pt x="28" y="0"/>
                    <a:pt x="0" y="27"/>
                    <a:pt x="0" y="54"/>
                  </a:cubicBezTo>
                  <a:cubicBezTo>
                    <a:pt x="0" y="245"/>
                    <a:pt x="0" y="245"/>
                    <a:pt x="0" y="245"/>
                  </a:cubicBezTo>
                  <a:cubicBezTo>
                    <a:pt x="0" y="272"/>
                    <a:pt x="28" y="300"/>
                    <a:pt x="55" y="300"/>
                  </a:cubicBezTo>
                  <a:cubicBezTo>
                    <a:pt x="274" y="300"/>
                    <a:pt x="274" y="300"/>
                    <a:pt x="274" y="300"/>
                  </a:cubicBezTo>
                  <a:cubicBezTo>
                    <a:pt x="301" y="300"/>
                    <a:pt x="328" y="272"/>
                    <a:pt x="328" y="245"/>
                  </a:cubicBezTo>
                  <a:cubicBezTo>
                    <a:pt x="328" y="54"/>
                    <a:pt x="328" y="54"/>
                    <a:pt x="328" y="54"/>
                  </a:cubicBezTo>
                  <a:cubicBezTo>
                    <a:pt x="328" y="27"/>
                    <a:pt x="301" y="0"/>
                    <a:pt x="274" y="0"/>
                  </a:cubicBezTo>
                </a:path>
              </a:pathLst>
            </a:custGeom>
            <a:solidFill>
              <a:schemeClr val="bg1"/>
            </a:solidFill>
            <a:ln>
              <a:noFill/>
            </a:ln>
            <a:effectLst/>
            <a:extLst/>
          </p:spPr>
          <p:txBody>
            <a:bodyPr wrap="none" anchor="ctr"/>
            <a:lstStyle/>
            <a:p>
              <a:endParaRPr lang="en-US"/>
            </a:p>
          </p:txBody>
        </p:sp>
        <p:sp>
          <p:nvSpPr>
            <p:cNvPr id="35" name="Freeform 31"/>
            <p:cNvSpPr>
              <a:spLocks noChangeArrowheads="1"/>
            </p:cNvSpPr>
            <p:nvPr/>
          </p:nvSpPr>
          <p:spPr bwMode="gray">
            <a:xfrm>
              <a:off x="2334578" y="4002602"/>
              <a:ext cx="81306" cy="40111"/>
            </a:xfrm>
            <a:custGeom>
              <a:avLst/>
              <a:gdLst>
                <a:gd name="T0" fmla="*/ 301 w 329"/>
                <a:gd name="T1" fmla="*/ 0 h 165"/>
                <a:gd name="T2" fmla="*/ 301 w 329"/>
                <a:gd name="T3" fmla="*/ 0 h 165"/>
                <a:gd name="T4" fmla="*/ 27 w 329"/>
                <a:gd name="T5" fmla="*/ 0 h 165"/>
                <a:gd name="T6" fmla="*/ 0 w 329"/>
                <a:gd name="T7" fmla="*/ 28 h 165"/>
                <a:gd name="T8" fmla="*/ 0 w 329"/>
                <a:gd name="T9" fmla="*/ 137 h 165"/>
                <a:gd name="T10" fmla="*/ 27 w 329"/>
                <a:gd name="T11" fmla="*/ 164 h 165"/>
                <a:gd name="T12" fmla="*/ 301 w 329"/>
                <a:gd name="T13" fmla="*/ 164 h 165"/>
                <a:gd name="T14" fmla="*/ 328 w 329"/>
                <a:gd name="T15" fmla="*/ 137 h 165"/>
                <a:gd name="T16" fmla="*/ 328 w 329"/>
                <a:gd name="T17" fmla="*/ 28 h 165"/>
                <a:gd name="T18" fmla="*/ 301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301" y="0"/>
                  </a:moveTo>
                  <a:lnTo>
                    <a:pt x="301" y="0"/>
                  </a:lnTo>
                  <a:cubicBezTo>
                    <a:pt x="27" y="0"/>
                    <a:pt x="27" y="0"/>
                    <a:pt x="27" y="0"/>
                  </a:cubicBezTo>
                  <a:cubicBezTo>
                    <a:pt x="0" y="0"/>
                    <a:pt x="0" y="0"/>
                    <a:pt x="0" y="28"/>
                  </a:cubicBezTo>
                  <a:cubicBezTo>
                    <a:pt x="0" y="137"/>
                    <a:pt x="0" y="137"/>
                    <a:pt x="0" y="137"/>
                  </a:cubicBezTo>
                  <a:cubicBezTo>
                    <a:pt x="0" y="137"/>
                    <a:pt x="0" y="164"/>
                    <a:pt x="27" y="164"/>
                  </a:cubicBezTo>
                  <a:cubicBezTo>
                    <a:pt x="301" y="164"/>
                    <a:pt x="301" y="164"/>
                    <a:pt x="301" y="164"/>
                  </a:cubicBezTo>
                  <a:lnTo>
                    <a:pt x="328" y="137"/>
                  </a:lnTo>
                  <a:cubicBezTo>
                    <a:pt x="328" y="28"/>
                    <a:pt x="328" y="28"/>
                    <a:pt x="328" y="28"/>
                  </a:cubicBezTo>
                  <a:cubicBezTo>
                    <a:pt x="328" y="0"/>
                    <a:pt x="301" y="0"/>
                    <a:pt x="301"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2"/>
            <p:cNvSpPr>
              <a:spLocks noChangeArrowheads="1"/>
            </p:cNvSpPr>
            <p:nvPr/>
          </p:nvSpPr>
          <p:spPr bwMode="gray">
            <a:xfrm>
              <a:off x="2617524" y="4002602"/>
              <a:ext cx="87810" cy="40111"/>
            </a:xfrm>
            <a:custGeom>
              <a:avLst/>
              <a:gdLst>
                <a:gd name="T0" fmla="*/ 328 w 356"/>
                <a:gd name="T1" fmla="*/ 0 h 165"/>
                <a:gd name="T2" fmla="*/ 328 w 356"/>
                <a:gd name="T3" fmla="*/ 0 h 165"/>
                <a:gd name="T4" fmla="*/ 27 w 356"/>
                <a:gd name="T5" fmla="*/ 0 h 165"/>
                <a:gd name="T6" fmla="*/ 0 w 356"/>
                <a:gd name="T7" fmla="*/ 28 h 165"/>
                <a:gd name="T8" fmla="*/ 0 w 356"/>
                <a:gd name="T9" fmla="*/ 137 h 165"/>
                <a:gd name="T10" fmla="*/ 27 w 356"/>
                <a:gd name="T11" fmla="*/ 164 h 165"/>
                <a:gd name="T12" fmla="*/ 328 w 356"/>
                <a:gd name="T13" fmla="*/ 164 h 165"/>
                <a:gd name="T14" fmla="*/ 355 w 356"/>
                <a:gd name="T15" fmla="*/ 137 h 165"/>
                <a:gd name="T16" fmla="*/ 355 w 356"/>
                <a:gd name="T17" fmla="*/ 28 h 165"/>
                <a:gd name="T18" fmla="*/ 328 w 356"/>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165">
                  <a:moveTo>
                    <a:pt x="328" y="0"/>
                  </a:moveTo>
                  <a:lnTo>
                    <a:pt x="328" y="0"/>
                  </a:lnTo>
                  <a:cubicBezTo>
                    <a:pt x="27" y="0"/>
                    <a:pt x="27" y="0"/>
                    <a:pt x="27" y="0"/>
                  </a:cubicBezTo>
                  <a:cubicBezTo>
                    <a:pt x="27" y="0"/>
                    <a:pt x="0" y="0"/>
                    <a:pt x="0" y="28"/>
                  </a:cubicBezTo>
                  <a:cubicBezTo>
                    <a:pt x="0" y="137"/>
                    <a:pt x="0" y="137"/>
                    <a:pt x="0" y="137"/>
                  </a:cubicBezTo>
                  <a:lnTo>
                    <a:pt x="27" y="164"/>
                  </a:lnTo>
                  <a:cubicBezTo>
                    <a:pt x="328" y="164"/>
                    <a:pt x="328" y="164"/>
                    <a:pt x="328" y="164"/>
                  </a:cubicBezTo>
                  <a:lnTo>
                    <a:pt x="355" y="137"/>
                  </a:lnTo>
                  <a:cubicBezTo>
                    <a:pt x="355" y="28"/>
                    <a:pt x="355" y="28"/>
                    <a:pt x="355" y="28"/>
                  </a:cubicBezTo>
                  <a:cubicBezTo>
                    <a:pt x="355" y="0"/>
                    <a:pt x="328" y="0"/>
                    <a:pt x="328" y="0"/>
                  </a:cubicBezTo>
                </a:path>
              </a:pathLst>
            </a:custGeom>
            <a:solidFill>
              <a:schemeClr val="bg1"/>
            </a:solidFill>
            <a:ln>
              <a:noFill/>
            </a:ln>
            <a:effectLst/>
            <a:extLst/>
          </p:spPr>
          <p:txBody>
            <a:bodyPr wrap="none" anchor="ctr"/>
            <a:lstStyle/>
            <a:p>
              <a:endParaRPr lang="en-US"/>
            </a:p>
          </p:txBody>
        </p:sp>
        <p:sp>
          <p:nvSpPr>
            <p:cNvPr id="37" name="Freeform 33"/>
            <p:cNvSpPr>
              <a:spLocks noChangeArrowheads="1"/>
            </p:cNvSpPr>
            <p:nvPr/>
          </p:nvSpPr>
          <p:spPr bwMode="gray">
            <a:xfrm>
              <a:off x="2160041" y="3693639"/>
              <a:ext cx="403278" cy="692728"/>
            </a:xfrm>
            <a:custGeom>
              <a:avLst/>
              <a:gdLst>
                <a:gd name="T0" fmla="*/ 1065 w 1641"/>
                <a:gd name="T1" fmla="*/ 109 h 2817"/>
                <a:gd name="T2" fmla="*/ 1065 w 1641"/>
                <a:gd name="T3" fmla="*/ 109 h 2817"/>
                <a:gd name="T4" fmla="*/ 1093 w 1641"/>
                <a:gd name="T5" fmla="*/ 629 h 2817"/>
                <a:gd name="T6" fmla="*/ 710 w 1641"/>
                <a:gd name="T7" fmla="*/ 683 h 2817"/>
                <a:gd name="T8" fmla="*/ 710 w 1641"/>
                <a:gd name="T9" fmla="*/ 792 h 2817"/>
                <a:gd name="T10" fmla="*/ 1449 w 1641"/>
                <a:gd name="T11" fmla="*/ 2816 h 2817"/>
                <a:gd name="T12" fmla="*/ 574 w 1641"/>
                <a:gd name="T13" fmla="*/ 2816 h 2817"/>
                <a:gd name="T14" fmla="*/ 81 w 1641"/>
                <a:gd name="T15" fmla="*/ 710 h 2817"/>
                <a:gd name="T16" fmla="*/ 218 w 1641"/>
                <a:gd name="T17" fmla="*/ 382 h 2817"/>
                <a:gd name="T18" fmla="*/ 1065 w 1641"/>
                <a:gd name="T19" fmla="*/ 109 h 2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1" h="2817">
                  <a:moveTo>
                    <a:pt x="1065" y="109"/>
                  </a:moveTo>
                  <a:lnTo>
                    <a:pt x="1065" y="109"/>
                  </a:lnTo>
                  <a:cubicBezTo>
                    <a:pt x="1422" y="0"/>
                    <a:pt x="1422" y="546"/>
                    <a:pt x="1093" y="629"/>
                  </a:cubicBezTo>
                  <a:cubicBezTo>
                    <a:pt x="710" y="683"/>
                    <a:pt x="710" y="683"/>
                    <a:pt x="710" y="683"/>
                  </a:cubicBezTo>
                  <a:cubicBezTo>
                    <a:pt x="656" y="683"/>
                    <a:pt x="628" y="738"/>
                    <a:pt x="710" y="792"/>
                  </a:cubicBezTo>
                  <a:cubicBezTo>
                    <a:pt x="1640" y="1312"/>
                    <a:pt x="1531" y="2269"/>
                    <a:pt x="1449" y="2816"/>
                  </a:cubicBezTo>
                  <a:cubicBezTo>
                    <a:pt x="574" y="2816"/>
                    <a:pt x="574" y="2816"/>
                    <a:pt x="574" y="2816"/>
                  </a:cubicBezTo>
                  <a:cubicBezTo>
                    <a:pt x="574" y="1749"/>
                    <a:pt x="246" y="1585"/>
                    <a:pt x="81" y="710"/>
                  </a:cubicBezTo>
                  <a:cubicBezTo>
                    <a:pt x="54" y="629"/>
                    <a:pt x="0" y="437"/>
                    <a:pt x="218" y="382"/>
                  </a:cubicBezTo>
                  <a:lnTo>
                    <a:pt x="1065" y="109"/>
                  </a:lnTo>
                </a:path>
              </a:pathLst>
            </a:custGeom>
            <a:solidFill>
              <a:schemeClr val="bg1">
                <a:lumMod val="85000"/>
              </a:schemeClr>
            </a:solidFill>
            <a:ln>
              <a:noFill/>
            </a:ln>
            <a:effectLst/>
            <a:extLst/>
          </p:spPr>
          <p:txBody>
            <a:bodyPr wrap="none" anchor="ctr"/>
            <a:lstStyle/>
            <a:p>
              <a:endParaRPr lang="en-US"/>
            </a:p>
          </p:txBody>
        </p:sp>
        <p:sp>
          <p:nvSpPr>
            <p:cNvPr id="38" name="Freeform 34"/>
            <p:cNvSpPr>
              <a:spLocks noChangeArrowheads="1"/>
            </p:cNvSpPr>
            <p:nvPr/>
          </p:nvSpPr>
          <p:spPr bwMode="gray">
            <a:xfrm>
              <a:off x="2321569" y="3282772"/>
              <a:ext cx="73718" cy="73718"/>
            </a:xfrm>
            <a:custGeom>
              <a:avLst/>
              <a:gdLst>
                <a:gd name="T0" fmla="*/ 219 w 301"/>
                <a:gd name="T1" fmla="*/ 0 h 301"/>
                <a:gd name="T2" fmla="*/ 219 w 301"/>
                <a:gd name="T3" fmla="*/ 0 h 301"/>
                <a:gd name="T4" fmla="*/ 0 w 301"/>
                <a:gd name="T5" fmla="*/ 246 h 301"/>
                <a:gd name="T6" fmla="*/ 54 w 301"/>
                <a:gd name="T7" fmla="*/ 246 h 301"/>
                <a:gd name="T8" fmla="*/ 219 w 301"/>
                <a:gd name="T9" fmla="*/ 54 h 301"/>
                <a:gd name="T10" fmla="*/ 219 w 301"/>
                <a:gd name="T11" fmla="*/ 0 h 301"/>
              </a:gdLst>
              <a:ahLst/>
              <a:cxnLst>
                <a:cxn ang="0">
                  <a:pos x="T0" y="T1"/>
                </a:cxn>
                <a:cxn ang="0">
                  <a:pos x="T2" y="T3"/>
                </a:cxn>
                <a:cxn ang="0">
                  <a:pos x="T4" y="T5"/>
                </a:cxn>
                <a:cxn ang="0">
                  <a:pos x="T6" y="T7"/>
                </a:cxn>
                <a:cxn ang="0">
                  <a:pos x="T8" y="T9"/>
                </a:cxn>
                <a:cxn ang="0">
                  <a:pos x="T10" y="T11"/>
                </a:cxn>
              </a:cxnLst>
              <a:rect l="0" t="0" r="r" b="b"/>
              <a:pathLst>
                <a:path w="301" h="301">
                  <a:moveTo>
                    <a:pt x="219" y="0"/>
                  </a:moveTo>
                  <a:lnTo>
                    <a:pt x="219" y="0"/>
                  </a:lnTo>
                  <a:cubicBezTo>
                    <a:pt x="109" y="0"/>
                    <a:pt x="0" y="109"/>
                    <a:pt x="0" y="246"/>
                  </a:cubicBezTo>
                  <a:cubicBezTo>
                    <a:pt x="0" y="300"/>
                    <a:pt x="54" y="300"/>
                    <a:pt x="54" y="246"/>
                  </a:cubicBezTo>
                  <a:cubicBezTo>
                    <a:pt x="54" y="136"/>
                    <a:pt x="136" y="54"/>
                    <a:pt x="219" y="54"/>
                  </a:cubicBezTo>
                  <a:cubicBezTo>
                    <a:pt x="300" y="81"/>
                    <a:pt x="273" y="0"/>
                    <a:pt x="219" y="0"/>
                  </a:cubicBezTo>
                </a:path>
              </a:pathLst>
            </a:custGeom>
            <a:solidFill>
              <a:schemeClr val="accent1"/>
            </a:solidFill>
            <a:ln>
              <a:noFill/>
            </a:ln>
            <a:effectLst/>
            <a:extLst/>
          </p:spPr>
          <p:txBody>
            <a:bodyPr wrap="none" anchor="ctr"/>
            <a:lstStyle/>
            <a:p>
              <a:endParaRPr lang="en-US"/>
            </a:p>
          </p:txBody>
        </p:sp>
        <p:sp>
          <p:nvSpPr>
            <p:cNvPr id="39" name="Freeform 35"/>
            <p:cNvSpPr>
              <a:spLocks noChangeArrowheads="1"/>
            </p:cNvSpPr>
            <p:nvPr/>
          </p:nvSpPr>
          <p:spPr bwMode="gray">
            <a:xfrm>
              <a:off x="2341083" y="3309874"/>
              <a:ext cx="47700" cy="47700"/>
            </a:xfrm>
            <a:custGeom>
              <a:avLst/>
              <a:gdLst>
                <a:gd name="T0" fmla="*/ 138 w 193"/>
                <a:gd name="T1" fmla="*/ 0 h 192"/>
                <a:gd name="T2" fmla="*/ 138 w 193"/>
                <a:gd name="T3" fmla="*/ 0 h 192"/>
                <a:gd name="T4" fmla="*/ 28 w 193"/>
                <a:gd name="T5" fmla="*/ 137 h 192"/>
                <a:gd name="T6" fmla="*/ 55 w 193"/>
                <a:gd name="T7" fmla="*/ 137 h 192"/>
                <a:gd name="T8" fmla="*/ 138 w 193"/>
                <a:gd name="T9" fmla="*/ 54 h 192"/>
                <a:gd name="T10" fmla="*/ 138 w 193"/>
                <a:gd name="T11" fmla="*/ 0 h 192"/>
              </a:gdLst>
              <a:ahLst/>
              <a:cxnLst>
                <a:cxn ang="0">
                  <a:pos x="T0" y="T1"/>
                </a:cxn>
                <a:cxn ang="0">
                  <a:pos x="T2" y="T3"/>
                </a:cxn>
                <a:cxn ang="0">
                  <a:pos x="T4" y="T5"/>
                </a:cxn>
                <a:cxn ang="0">
                  <a:pos x="T6" y="T7"/>
                </a:cxn>
                <a:cxn ang="0">
                  <a:pos x="T8" y="T9"/>
                </a:cxn>
                <a:cxn ang="0">
                  <a:pos x="T10" y="T11"/>
                </a:cxn>
              </a:cxnLst>
              <a:rect l="0" t="0" r="r" b="b"/>
              <a:pathLst>
                <a:path w="193" h="192">
                  <a:moveTo>
                    <a:pt x="138" y="0"/>
                  </a:moveTo>
                  <a:lnTo>
                    <a:pt x="138" y="0"/>
                  </a:lnTo>
                  <a:cubicBezTo>
                    <a:pt x="83" y="0"/>
                    <a:pt x="28" y="54"/>
                    <a:pt x="28" y="137"/>
                  </a:cubicBezTo>
                  <a:cubicBezTo>
                    <a:pt x="0" y="164"/>
                    <a:pt x="55" y="191"/>
                    <a:pt x="55" y="137"/>
                  </a:cubicBezTo>
                  <a:cubicBezTo>
                    <a:pt x="55" y="82"/>
                    <a:pt x="83" y="54"/>
                    <a:pt x="138" y="54"/>
                  </a:cubicBezTo>
                  <a:cubicBezTo>
                    <a:pt x="192" y="54"/>
                    <a:pt x="192" y="0"/>
                    <a:pt x="138" y="0"/>
                  </a:cubicBezTo>
                </a:path>
              </a:pathLst>
            </a:custGeom>
            <a:solidFill>
              <a:schemeClr val="accent1"/>
            </a:solidFill>
            <a:ln>
              <a:noFill/>
            </a:ln>
            <a:effectLst/>
            <a:extLst/>
          </p:spPr>
          <p:txBody>
            <a:bodyPr wrap="none" anchor="ctr"/>
            <a:lstStyle/>
            <a:p>
              <a:endParaRPr lang="en-US"/>
            </a:p>
          </p:txBody>
        </p:sp>
        <p:sp>
          <p:nvSpPr>
            <p:cNvPr id="40" name="Freeform 36"/>
            <p:cNvSpPr>
              <a:spLocks noChangeArrowheads="1"/>
            </p:cNvSpPr>
            <p:nvPr/>
          </p:nvSpPr>
          <p:spPr bwMode="gray">
            <a:xfrm>
              <a:off x="2368185" y="3330472"/>
              <a:ext cx="20597" cy="27102"/>
            </a:xfrm>
            <a:custGeom>
              <a:avLst/>
              <a:gdLst>
                <a:gd name="T0" fmla="*/ 28 w 83"/>
                <a:gd name="T1" fmla="*/ 109 h 110"/>
                <a:gd name="T2" fmla="*/ 28 w 83"/>
                <a:gd name="T3" fmla="*/ 109 h 110"/>
                <a:gd name="T4" fmla="*/ 82 w 83"/>
                <a:gd name="T5" fmla="*/ 55 h 110"/>
                <a:gd name="T6" fmla="*/ 28 w 83"/>
                <a:gd name="T7" fmla="*/ 0 h 110"/>
                <a:gd name="T8" fmla="*/ 0 w 83"/>
                <a:gd name="T9" fmla="*/ 55 h 110"/>
                <a:gd name="T10" fmla="*/ 28 w 83"/>
                <a:gd name="T11" fmla="*/ 109 h 110"/>
              </a:gdLst>
              <a:ahLst/>
              <a:cxnLst>
                <a:cxn ang="0">
                  <a:pos x="T0" y="T1"/>
                </a:cxn>
                <a:cxn ang="0">
                  <a:pos x="T2" y="T3"/>
                </a:cxn>
                <a:cxn ang="0">
                  <a:pos x="T4" y="T5"/>
                </a:cxn>
                <a:cxn ang="0">
                  <a:pos x="T6" y="T7"/>
                </a:cxn>
                <a:cxn ang="0">
                  <a:pos x="T8" y="T9"/>
                </a:cxn>
                <a:cxn ang="0">
                  <a:pos x="T10" y="T11"/>
                </a:cxn>
              </a:cxnLst>
              <a:rect l="0" t="0" r="r" b="b"/>
              <a:pathLst>
                <a:path w="83" h="110">
                  <a:moveTo>
                    <a:pt x="28" y="109"/>
                  </a:moveTo>
                  <a:lnTo>
                    <a:pt x="28" y="109"/>
                  </a:lnTo>
                  <a:cubicBezTo>
                    <a:pt x="55" y="109"/>
                    <a:pt x="82" y="82"/>
                    <a:pt x="82" y="55"/>
                  </a:cubicBezTo>
                  <a:cubicBezTo>
                    <a:pt x="82" y="28"/>
                    <a:pt x="55" y="0"/>
                    <a:pt x="28" y="0"/>
                  </a:cubicBezTo>
                  <a:cubicBezTo>
                    <a:pt x="28" y="0"/>
                    <a:pt x="0" y="28"/>
                    <a:pt x="0" y="55"/>
                  </a:cubicBezTo>
                  <a:cubicBezTo>
                    <a:pt x="0" y="82"/>
                    <a:pt x="28" y="109"/>
                    <a:pt x="28" y="109"/>
                  </a:cubicBezTo>
                </a:path>
              </a:pathLst>
            </a:custGeom>
            <a:solidFill>
              <a:schemeClr val="accent1"/>
            </a:solidFill>
            <a:ln>
              <a:noFill/>
            </a:ln>
            <a:effectLst/>
            <a:extLst/>
          </p:spPr>
          <p:txBody>
            <a:bodyPr wrap="none" anchor="ctr"/>
            <a:lstStyle/>
            <a:p>
              <a:endParaRPr lang="en-US"/>
            </a:p>
          </p:txBody>
        </p:sp>
        <p:sp>
          <p:nvSpPr>
            <p:cNvPr id="41" name="Freeform 37"/>
            <p:cNvSpPr>
              <a:spLocks noChangeArrowheads="1"/>
            </p:cNvSpPr>
            <p:nvPr/>
          </p:nvSpPr>
          <p:spPr bwMode="gray">
            <a:xfrm>
              <a:off x="2328074" y="3477907"/>
              <a:ext cx="396774" cy="195135"/>
            </a:xfrm>
            <a:custGeom>
              <a:avLst/>
              <a:gdLst>
                <a:gd name="T0" fmla="*/ 1257 w 1615"/>
                <a:gd name="T1" fmla="*/ 328 h 793"/>
                <a:gd name="T2" fmla="*/ 1257 w 1615"/>
                <a:gd name="T3" fmla="*/ 328 h 793"/>
                <a:gd name="T4" fmla="*/ 984 w 1615"/>
                <a:gd name="T5" fmla="*/ 0 h 793"/>
                <a:gd name="T6" fmla="*/ 739 w 1615"/>
                <a:gd name="T7" fmla="*/ 191 h 793"/>
                <a:gd name="T8" fmla="*/ 520 w 1615"/>
                <a:gd name="T9" fmla="*/ 301 h 793"/>
                <a:gd name="T10" fmla="*/ 273 w 1615"/>
                <a:gd name="T11" fmla="*/ 355 h 793"/>
                <a:gd name="T12" fmla="*/ 164 w 1615"/>
                <a:gd name="T13" fmla="*/ 491 h 793"/>
                <a:gd name="T14" fmla="*/ 219 w 1615"/>
                <a:gd name="T15" fmla="*/ 792 h 793"/>
                <a:gd name="T16" fmla="*/ 1285 w 1615"/>
                <a:gd name="T17" fmla="*/ 792 h 793"/>
                <a:gd name="T18" fmla="*/ 1257 w 1615"/>
                <a:gd name="T19" fmla="*/ 32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5" h="793">
                  <a:moveTo>
                    <a:pt x="1257" y="328"/>
                  </a:moveTo>
                  <a:lnTo>
                    <a:pt x="1257" y="328"/>
                  </a:lnTo>
                  <a:cubicBezTo>
                    <a:pt x="1285" y="163"/>
                    <a:pt x="1148" y="0"/>
                    <a:pt x="984" y="0"/>
                  </a:cubicBezTo>
                  <a:cubicBezTo>
                    <a:pt x="875" y="0"/>
                    <a:pt x="766" y="82"/>
                    <a:pt x="739" y="191"/>
                  </a:cubicBezTo>
                  <a:cubicBezTo>
                    <a:pt x="629" y="163"/>
                    <a:pt x="547" y="191"/>
                    <a:pt x="520" y="301"/>
                  </a:cubicBezTo>
                  <a:cubicBezTo>
                    <a:pt x="438" y="191"/>
                    <a:pt x="301" y="218"/>
                    <a:pt x="273" y="355"/>
                  </a:cubicBezTo>
                  <a:cubicBezTo>
                    <a:pt x="192" y="328"/>
                    <a:pt x="109" y="410"/>
                    <a:pt x="164" y="491"/>
                  </a:cubicBezTo>
                  <a:cubicBezTo>
                    <a:pt x="0" y="519"/>
                    <a:pt x="27" y="792"/>
                    <a:pt x="219" y="792"/>
                  </a:cubicBezTo>
                  <a:cubicBezTo>
                    <a:pt x="219" y="792"/>
                    <a:pt x="984" y="792"/>
                    <a:pt x="1285" y="792"/>
                  </a:cubicBezTo>
                  <a:cubicBezTo>
                    <a:pt x="1614" y="792"/>
                    <a:pt x="1586" y="301"/>
                    <a:pt x="1257" y="328"/>
                  </a:cubicBezTo>
                </a:path>
              </a:pathLst>
            </a:custGeom>
            <a:solidFill>
              <a:schemeClr val="accent1"/>
            </a:solidFill>
            <a:ln>
              <a:noFill/>
            </a:ln>
            <a:effectLst/>
            <a:extLst/>
          </p:spPr>
          <p:txBody>
            <a:bodyPr wrap="none" anchor="ctr"/>
            <a:lstStyle/>
            <a:p>
              <a:endParaRPr lang="en-US"/>
            </a:p>
          </p:txBody>
        </p:sp>
        <p:sp>
          <p:nvSpPr>
            <p:cNvPr id="42" name="Freeform 38"/>
            <p:cNvSpPr>
              <a:spLocks noChangeArrowheads="1"/>
            </p:cNvSpPr>
            <p:nvPr/>
          </p:nvSpPr>
          <p:spPr bwMode="gray">
            <a:xfrm>
              <a:off x="2859274" y="3989593"/>
              <a:ext cx="712242" cy="1485192"/>
            </a:xfrm>
            <a:custGeom>
              <a:avLst/>
              <a:gdLst>
                <a:gd name="T0" fmla="*/ 383 w 2899"/>
                <a:gd name="T1" fmla="*/ 109 h 6043"/>
                <a:gd name="T2" fmla="*/ 383 w 2899"/>
                <a:gd name="T3" fmla="*/ 109 h 6043"/>
                <a:gd name="T4" fmla="*/ 356 w 2899"/>
                <a:gd name="T5" fmla="*/ 629 h 6043"/>
                <a:gd name="T6" fmla="*/ 1504 w 2899"/>
                <a:gd name="T7" fmla="*/ 984 h 6043"/>
                <a:gd name="T8" fmla="*/ 1476 w 2899"/>
                <a:gd name="T9" fmla="*/ 1066 h 6043"/>
                <a:gd name="T10" fmla="*/ 383 w 2899"/>
                <a:gd name="T11" fmla="*/ 738 h 6043"/>
                <a:gd name="T12" fmla="*/ 492 w 2899"/>
                <a:gd name="T13" fmla="*/ 1285 h 6043"/>
                <a:gd name="T14" fmla="*/ 1285 w 2899"/>
                <a:gd name="T15" fmla="*/ 1476 h 6043"/>
                <a:gd name="T16" fmla="*/ 1285 w 2899"/>
                <a:gd name="T17" fmla="*/ 1558 h 6043"/>
                <a:gd name="T18" fmla="*/ 465 w 2899"/>
                <a:gd name="T19" fmla="*/ 1394 h 6043"/>
                <a:gd name="T20" fmla="*/ 519 w 2899"/>
                <a:gd name="T21" fmla="*/ 1832 h 6043"/>
                <a:gd name="T22" fmla="*/ 1394 w 2899"/>
                <a:gd name="T23" fmla="*/ 2023 h 6043"/>
                <a:gd name="T24" fmla="*/ 1367 w 2899"/>
                <a:gd name="T25" fmla="*/ 2105 h 6043"/>
                <a:gd name="T26" fmla="*/ 492 w 2899"/>
                <a:gd name="T27" fmla="*/ 2023 h 6043"/>
                <a:gd name="T28" fmla="*/ 547 w 2899"/>
                <a:gd name="T29" fmla="*/ 2379 h 6043"/>
                <a:gd name="T30" fmla="*/ 1203 w 2899"/>
                <a:gd name="T31" fmla="*/ 2433 h 6043"/>
                <a:gd name="T32" fmla="*/ 1258 w 2899"/>
                <a:gd name="T33" fmla="*/ 3800 h 6043"/>
                <a:gd name="T34" fmla="*/ 1231 w 2899"/>
                <a:gd name="T35" fmla="*/ 6042 h 6043"/>
                <a:gd name="T36" fmla="*/ 2434 w 2899"/>
                <a:gd name="T37" fmla="*/ 6042 h 6043"/>
                <a:gd name="T38" fmla="*/ 2379 w 2899"/>
                <a:gd name="T39" fmla="*/ 3800 h 6043"/>
                <a:gd name="T40" fmla="*/ 2898 w 2899"/>
                <a:gd name="T41" fmla="*/ 1640 h 6043"/>
                <a:gd name="T42" fmla="*/ 2735 w 2899"/>
                <a:gd name="T43" fmla="*/ 1421 h 6043"/>
                <a:gd name="T44" fmla="*/ 2707 w 2899"/>
                <a:gd name="T45" fmla="*/ 1366 h 6043"/>
                <a:gd name="T46" fmla="*/ 2735 w 2899"/>
                <a:gd name="T47" fmla="*/ 1038 h 6043"/>
                <a:gd name="T48" fmla="*/ 2597 w 2899"/>
                <a:gd name="T49" fmla="*/ 819 h 6043"/>
                <a:gd name="T50" fmla="*/ 383 w 2899"/>
                <a:gd name="T51" fmla="*/ 109 h 6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99" h="6043">
                  <a:moveTo>
                    <a:pt x="383" y="109"/>
                  </a:moveTo>
                  <a:lnTo>
                    <a:pt x="383" y="109"/>
                  </a:lnTo>
                  <a:cubicBezTo>
                    <a:pt x="55" y="0"/>
                    <a:pt x="55" y="519"/>
                    <a:pt x="356" y="629"/>
                  </a:cubicBezTo>
                  <a:cubicBezTo>
                    <a:pt x="1504" y="984"/>
                    <a:pt x="1504" y="984"/>
                    <a:pt x="1504" y="984"/>
                  </a:cubicBezTo>
                  <a:cubicBezTo>
                    <a:pt x="1559" y="984"/>
                    <a:pt x="1532" y="1066"/>
                    <a:pt x="1476" y="1066"/>
                  </a:cubicBezTo>
                  <a:cubicBezTo>
                    <a:pt x="383" y="738"/>
                    <a:pt x="383" y="738"/>
                    <a:pt x="383" y="738"/>
                  </a:cubicBezTo>
                  <a:cubicBezTo>
                    <a:pt x="137" y="683"/>
                    <a:pt x="0" y="1120"/>
                    <a:pt x="492" y="1285"/>
                  </a:cubicBezTo>
                  <a:cubicBezTo>
                    <a:pt x="1285" y="1476"/>
                    <a:pt x="1285" y="1476"/>
                    <a:pt x="1285" y="1476"/>
                  </a:cubicBezTo>
                  <a:cubicBezTo>
                    <a:pt x="1367" y="1476"/>
                    <a:pt x="1340" y="1558"/>
                    <a:pt x="1285" y="1558"/>
                  </a:cubicBezTo>
                  <a:cubicBezTo>
                    <a:pt x="465" y="1394"/>
                    <a:pt x="465" y="1394"/>
                    <a:pt x="465" y="1394"/>
                  </a:cubicBezTo>
                  <a:cubicBezTo>
                    <a:pt x="246" y="1339"/>
                    <a:pt x="137" y="1750"/>
                    <a:pt x="519" y="1832"/>
                  </a:cubicBezTo>
                  <a:cubicBezTo>
                    <a:pt x="1394" y="2023"/>
                    <a:pt x="1394" y="2023"/>
                    <a:pt x="1394" y="2023"/>
                  </a:cubicBezTo>
                  <a:cubicBezTo>
                    <a:pt x="1476" y="2023"/>
                    <a:pt x="1449" y="2105"/>
                    <a:pt x="1367" y="2105"/>
                  </a:cubicBezTo>
                  <a:cubicBezTo>
                    <a:pt x="492" y="2023"/>
                    <a:pt x="492" y="2023"/>
                    <a:pt x="492" y="2023"/>
                  </a:cubicBezTo>
                  <a:cubicBezTo>
                    <a:pt x="191" y="1968"/>
                    <a:pt x="246" y="2379"/>
                    <a:pt x="547" y="2379"/>
                  </a:cubicBezTo>
                  <a:cubicBezTo>
                    <a:pt x="1203" y="2433"/>
                    <a:pt x="1203" y="2433"/>
                    <a:pt x="1203" y="2433"/>
                  </a:cubicBezTo>
                  <a:cubicBezTo>
                    <a:pt x="957" y="2843"/>
                    <a:pt x="1121" y="3417"/>
                    <a:pt x="1258" y="3800"/>
                  </a:cubicBezTo>
                  <a:cubicBezTo>
                    <a:pt x="1394" y="4566"/>
                    <a:pt x="1258" y="5277"/>
                    <a:pt x="1231" y="6042"/>
                  </a:cubicBezTo>
                  <a:cubicBezTo>
                    <a:pt x="2434" y="6042"/>
                    <a:pt x="2434" y="6042"/>
                    <a:pt x="2434" y="6042"/>
                  </a:cubicBezTo>
                  <a:cubicBezTo>
                    <a:pt x="2379" y="5796"/>
                    <a:pt x="2351" y="4374"/>
                    <a:pt x="2379" y="3800"/>
                  </a:cubicBezTo>
                  <a:cubicBezTo>
                    <a:pt x="2407" y="2652"/>
                    <a:pt x="2762" y="2515"/>
                    <a:pt x="2898" y="1640"/>
                  </a:cubicBezTo>
                  <a:cubicBezTo>
                    <a:pt x="2898" y="1476"/>
                    <a:pt x="2789" y="1421"/>
                    <a:pt x="2735" y="1421"/>
                  </a:cubicBezTo>
                  <a:cubicBezTo>
                    <a:pt x="2707" y="1394"/>
                    <a:pt x="2707" y="1394"/>
                    <a:pt x="2707" y="1366"/>
                  </a:cubicBezTo>
                  <a:cubicBezTo>
                    <a:pt x="2735" y="1038"/>
                    <a:pt x="2735" y="1038"/>
                    <a:pt x="2735" y="1038"/>
                  </a:cubicBezTo>
                  <a:cubicBezTo>
                    <a:pt x="2762" y="929"/>
                    <a:pt x="2735" y="847"/>
                    <a:pt x="2597" y="819"/>
                  </a:cubicBezTo>
                  <a:lnTo>
                    <a:pt x="383" y="109"/>
                  </a:lnTo>
                </a:path>
              </a:pathLst>
            </a:custGeom>
            <a:solidFill>
              <a:schemeClr val="bg1">
                <a:lumMod val="85000"/>
              </a:schemeClr>
            </a:solidFill>
            <a:ln>
              <a:noFill/>
            </a:ln>
            <a:effectLst/>
            <a:extLst/>
          </p:spPr>
          <p:txBody>
            <a:bodyPr wrap="none" anchor="ctr"/>
            <a:lstStyle/>
            <a:p>
              <a:endParaRPr lang="en-US"/>
            </a:p>
          </p:txBody>
        </p:sp>
        <p:sp>
          <p:nvSpPr>
            <p:cNvPr id="43" name="Freeform 39"/>
            <p:cNvSpPr>
              <a:spLocks noChangeArrowheads="1"/>
            </p:cNvSpPr>
            <p:nvPr/>
          </p:nvSpPr>
          <p:spPr bwMode="gray">
            <a:xfrm>
              <a:off x="3195339" y="4466589"/>
              <a:ext cx="168033" cy="336065"/>
            </a:xfrm>
            <a:custGeom>
              <a:avLst/>
              <a:gdLst>
                <a:gd name="T0" fmla="*/ 683 w 684"/>
                <a:gd name="T1" fmla="*/ 0 h 1368"/>
                <a:gd name="T2" fmla="*/ 683 w 684"/>
                <a:gd name="T3" fmla="*/ 0 h 1368"/>
                <a:gd name="T4" fmla="*/ 82 w 684"/>
                <a:gd name="T5" fmla="*/ 1367 h 1368"/>
                <a:gd name="T6" fmla="*/ 683 w 684"/>
                <a:gd name="T7" fmla="*/ 0 h 1368"/>
              </a:gdLst>
              <a:ahLst/>
              <a:cxnLst>
                <a:cxn ang="0">
                  <a:pos x="T0" y="T1"/>
                </a:cxn>
                <a:cxn ang="0">
                  <a:pos x="T2" y="T3"/>
                </a:cxn>
                <a:cxn ang="0">
                  <a:pos x="T4" y="T5"/>
                </a:cxn>
                <a:cxn ang="0">
                  <a:pos x="T6" y="T7"/>
                </a:cxn>
              </a:cxnLst>
              <a:rect l="0" t="0" r="r" b="b"/>
              <a:pathLst>
                <a:path w="684" h="1368">
                  <a:moveTo>
                    <a:pt x="683" y="0"/>
                  </a:moveTo>
                  <a:lnTo>
                    <a:pt x="683" y="0"/>
                  </a:lnTo>
                  <a:cubicBezTo>
                    <a:pt x="328" y="300"/>
                    <a:pt x="82" y="711"/>
                    <a:pt x="82" y="1367"/>
                  </a:cubicBezTo>
                  <a:cubicBezTo>
                    <a:pt x="0" y="875"/>
                    <a:pt x="192" y="300"/>
                    <a:pt x="683"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0"/>
            <p:cNvSpPr>
              <a:spLocks noChangeArrowheads="1"/>
            </p:cNvSpPr>
            <p:nvPr/>
          </p:nvSpPr>
          <p:spPr bwMode="gray">
            <a:xfrm>
              <a:off x="3000204" y="3807468"/>
              <a:ext cx="463987" cy="833658"/>
            </a:xfrm>
            <a:custGeom>
              <a:avLst/>
              <a:gdLst>
                <a:gd name="T0" fmla="*/ 301 w 1888"/>
                <a:gd name="T1" fmla="*/ 0 h 3392"/>
                <a:gd name="T2" fmla="*/ 301 w 1888"/>
                <a:gd name="T3" fmla="*/ 0 h 3392"/>
                <a:gd name="T4" fmla="*/ 1559 w 1888"/>
                <a:gd name="T5" fmla="*/ 0 h 3392"/>
                <a:gd name="T6" fmla="*/ 1887 w 1888"/>
                <a:gd name="T7" fmla="*/ 328 h 3392"/>
                <a:gd name="T8" fmla="*/ 1887 w 1888"/>
                <a:gd name="T9" fmla="*/ 3063 h 3392"/>
                <a:gd name="T10" fmla="*/ 1559 w 1888"/>
                <a:gd name="T11" fmla="*/ 3391 h 3392"/>
                <a:gd name="T12" fmla="*/ 301 w 1888"/>
                <a:gd name="T13" fmla="*/ 3391 h 3392"/>
                <a:gd name="T14" fmla="*/ 0 w 1888"/>
                <a:gd name="T15" fmla="*/ 3063 h 3392"/>
                <a:gd name="T16" fmla="*/ 0 w 1888"/>
                <a:gd name="T17" fmla="*/ 328 h 3392"/>
                <a:gd name="T18" fmla="*/ 301 w 1888"/>
                <a:gd name="T19" fmla="*/ 0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3392">
                  <a:moveTo>
                    <a:pt x="301" y="0"/>
                  </a:moveTo>
                  <a:lnTo>
                    <a:pt x="301" y="0"/>
                  </a:lnTo>
                  <a:cubicBezTo>
                    <a:pt x="1559" y="0"/>
                    <a:pt x="1559" y="0"/>
                    <a:pt x="1559" y="0"/>
                  </a:cubicBezTo>
                  <a:cubicBezTo>
                    <a:pt x="1750" y="0"/>
                    <a:pt x="1887" y="137"/>
                    <a:pt x="1887" y="328"/>
                  </a:cubicBezTo>
                  <a:cubicBezTo>
                    <a:pt x="1887" y="3063"/>
                    <a:pt x="1887" y="3063"/>
                    <a:pt x="1887" y="3063"/>
                  </a:cubicBezTo>
                  <a:cubicBezTo>
                    <a:pt x="1887" y="3254"/>
                    <a:pt x="1750" y="3391"/>
                    <a:pt x="1559" y="3391"/>
                  </a:cubicBezTo>
                  <a:cubicBezTo>
                    <a:pt x="301" y="3391"/>
                    <a:pt x="301" y="3391"/>
                    <a:pt x="301" y="3391"/>
                  </a:cubicBezTo>
                  <a:cubicBezTo>
                    <a:pt x="137" y="3391"/>
                    <a:pt x="0" y="3254"/>
                    <a:pt x="0" y="3063"/>
                  </a:cubicBezTo>
                  <a:cubicBezTo>
                    <a:pt x="0" y="328"/>
                    <a:pt x="0" y="328"/>
                    <a:pt x="0" y="328"/>
                  </a:cubicBezTo>
                  <a:cubicBezTo>
                    <a:pt x="0" y="137"/>
                    <a:pt x="137" y="0"/>
                    <a:pt x="301" y="0"/>
                  </a:cubicBezTo>
                </a:path>
              </a:pathLst>
            </a:custGeom>
            <a:solidFill>
              <a:schemeClr val="tx1"/>
            </a:solidFill>
            <a:ln>
              <a:noFill/>
            </a:ln>
            <a:effectLst/>
            <a:extLst/>
          </p:spPr>
          <p:txBody>
            <a:bodyPr wrap="none" anchor="ctr"/>
            <a:lstStyle/>
            <a:p>
              <a:endParaRPr lang="en-US"/>
            </a:p>
          </p:txBody>
        </p:sp>
        <p:sp>
          <p:nvSpPr>
            <p:cNvPr id="45" name="Freeform 41"/>
            <p:cNvSpPr>
              <a:spLocks noChangeArrowheads="1"/>
            </p:cNvSpPr>
            <p:nvPr/>
          </p:nvSpPr>
          <p:spPr bwMode="gray">
            <a:xfrm>
              <a:off x="3020802" y="3834569"/>
              <a:ext cx="416287" cy="659122"/>
            </a:xfrm>
            <a:custGeom>
              <a:avLst/>
              <a:gdLst>
                <a:gd name="T0" fmla="*/ 300 w 1695"/>
                <a:gd name="T1" fmla="*/ 0 h 2681"/>
                <a:gd name="T2" fmla="*/ 300 w 1695"/>
                <a:gd name="T3" fmla="*/ 0 h 2681"/>
                <a:gd name="T4" fmla="*/ 1421 w 1695"/>
                <a:gd name="T5" fmla="*/ 0 h 2681"/>
                <a:gd name="T6" fmla="*/ 1694 w 1695"/>
                <a:gd name="T7" fmla="*/ 273 h 2681"/>
                <a:gd name="T8" fmla="*/ 1694 w 1695"/>
                <a:gd name="T9" fmla="*/ 2406 h 2681"/>
                <a:gd name="T10" fmla="*/ 1421 w 1695"/>
                <a:gd name="T11" fmla="*/ 2680 h 2681"/>
                <a:gd name="T12" fmla="*/ 300 w 1695"/>
                <a:gd name="T13" fmla="*/ 2680 h 2681"/>
                <a:gd name="T14" fmla="*/ 0 w 1695"/>
                <a:gd name="T15" fmla="*/ 2406 h 2681"/>
                <a:gd name="T16" fmla="*/ 0 w 1695"/>
                <a:gd name="T17" fmla="*/ 273 h 2681"/>
                <a:gd name="T18" fmla="*/ 300 w 1695"/>
                <a:gd name="T19"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2681">
                  <a:moveTo>
                    <a:pt x="300" y="0"/>
                  </a:moveTo>
                  <a:lnTo>
                    <a:pt x="300" y="0"/>
                  </a:lnTo>
                  <a:cubicBezTo>
                    <a:pt x="1421" y="0"/>
                    <a:pt x="1421" y="0"/>
                    <a:pt x="1421" y="0"/>
                  </a:cubicBezTo>
                  <a:cubicBezTo>
                    <a:pt x="1585" y="0"/>
                    <a:pt x="1694" y="136"/>
                    <a:pt x="1694" y="273"/>
                  </a:cubicBezTo>
                  <a:cubicBezTo>
                    <a:pt x="1694" y="2406"/>
                    <a:pt x="1694" y="2406"/>
                    <a:pt x="1694" y="2406"/>
                  </a:cubicBezTo>
                  <a:cubicBezTo>
                    <a:pt x="1694" y="2542"/>
                    <a:pt x="1585" y="2680"/>
                    <a:pt x="1421" y="2680"/>
                  </a:cubicBezTo>
                  <a:cubicBezTo>
                    <a:pt x="300" y="2680"/>
                    <a:pt x="300" y="2680"/>
                    <a:pt x="300" y="2680"/>
                  </a:cubicBezTo>
                  <a:cubicBezTo>
                    <a:pt x="136" y="2680"/>
                    <a:pt x="0" y="2542"/>
                    <a:pt x="0" y="2406"/>
                  </a:cubicBezTo>
                  <a:cubicBezTo>
                    <a:pt x="0" y="273"/>
                    <a:pt x="0" y="273"/>
                    <a:pt x="0" y="273"/>
                  </a:cubicBezTo>
                  <a:cubicBezTo>
                    <a:pt x="0" y="136"/>
                    <a:pt x="136" y="0"/>
                    <a:pt x="300"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2"/>
            <p:cNvSpPr>
              <a:spLocks noChangeArrowheads="1"/>
            </p:cNvSpPr>
            <p:nvPr/>
          </p:nvSpPr>
          <p:spPr bwMode="gray">
            <a:xfrm>
              <a:off x="3188834" y="4533802"/>
              <a:ext cx="81306" cy="67213"/>
            </a:xfrm>
            <a:custGeom>
              <a:avLst/>
              <a:gdLst>
                <a:gd name="T0" fmla="*/ 54 w 329"/>
                <a:gd name="T1" fmla="*/ 0 h 275"/>
                <a:gd name="T2" fmla="*/ 54 w 329"/>
                <a:gd name="T3" fmla="*/ 0 h 275"/>
                <a:gd name="T4" fmla="*/ 301 w 329"/>
                <a:gd name="T5" fmla="*/ 0 h 275"/>
                <a:gd name="T6" fmla="*/ 328 w 329"/>
                <a:gd name="T7" fmla="*/ 27 h 275"/>
                <a:gd name="T8" fmla="*/ 328 w 329"/>
                <a:gd name="T9" fmla="*/ 246 h 275"/>
                <a:gd name="T10" fmla="*/ 301 w 329"/>
                <a:gd name="T11" fmla="*/ 274 h 275"/>
                <a:gd name="T12" fmla="*/ 54 w 329"/>
                <a:gd name="T13" fmla="*/ 274 h 275"/>
                <a:gd name="T14" fmla="*/ 0 w 329"/>
                <a:gd name="T15" fmla="*/ 246 h 275"/>
                <a:gd name="T16" fmla="*/ 0 w 329"/>
                <a:gd name="T17" fmla="*/ 27 h 275"/>
                <a:gd name="T18" fmla="*/ 54 w 329"/>
                <a:gd name="T1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275">
                  <a:moveTo>
                    <a:pt x="54" y="0"/>
                  </a:moveTo>
                  <a:lnTo>
                    <a:pt x="54" y="0"/>
                  </a:lnTo>
                  <a:cubicBezTo>
                    <a:pt x="301" y="0"/>
                    <a:pt x="301" y="0"/>
                    <a:pt x="301" y="0"/>
                  </a:cubicBezTo>
                  <a:cubicBezTo>
                    <a:pt x="328" y="0"/>
                    <a:pt x="328" y="0"/>
                    <a:pt x="328" y="27"/>
                  </a:cubicBezTo>
                  <a:cubicBezTo>
                    <a:pt x="328" y="246"/>
                    <a:pt x="328" y="246"/>
                    <a:pt x="328" y="246"/>
                  </a:cubicBezTo>
                  <a:cubicBezTo>
                    <a:pt x="328" y="274"/>
                    <a:pt x="328" y="274"/>
                    <a:pt x="301" y="274"/>
                  </a:cubicBezTo>
                  <a:cubicBezTo>
                    <a:pt x="54" y="274"/>
                    <a:pt x="54" y="274"/>
                    <a:pt x="54" y="274"/>
                  </a:cubicBezTo>
                  <a:cubicBezTo>
                    <a:pt x="27" y="274"/>
                    <a:pt x="0" y="274"/>
                    <a:pt x="0" y="246"/>
                  </a:cubicBezTo>
                  <a:cubicBezTo>
                    <a:pt x="0" y="27"/>
                    <a:pt x="0" y="27"/>
                    <a:pt x="0" y="27"/>
                  </a:cubicBezTo>
                  <a:cubicBezTo>
                    <a:pt x="0" y="0"/>
                    <a:pt x="27" y="0"/>
                    <a:pt x="54" y="0"/>
                  </a:cubicBezTo>
                </a:path>
              </a:pathLst>
            </a:custGeom>
            <a:solidFill>
              <a:schemeClr val="bg1"/>
            </a:solidFill>
            <a:ln>
              <a:noFill/>
            </a:ln>
            <a:effectLst/>
            <a:extLst/>
          </p:spPr>
          <p:txBody>
            <a:bodyPr wrap="none" anchor="ctr"/>
            <a:lstStyle/>
            <a:p>
              <a:endParaRPr lang="en-US"/>
            </a:p>
          </p:txBody>
        </p:sp>
        <p:sp>
          <p:nvSpPr>
            <p:cNvPr id="47" name="Freeform 43"/>
            <p:cNvSpPr>
              <a:spLocks noChangeArrowheads="1"/>
            </p:cNvSpPr>
            <p:nvPr/>
          </p:nvSpPr>
          <p:spPr bwMode="gray">
            <a:xfrm>
              <a:off x="3329765" y="4546811"/>
              <a:ext cx="81306" cy="40111"/>
            </a:xfrm>
            <a:custGeom>
              <a:avLst/>
              <a:gdLst>
                <a:gd name="T0" fmla="*/ 27 w 329"/>
                <a:gd name="T1" fmla="*/ 0 h 165"/>
                <a:gd name="T2" fmla="*/ 27 w 329"/>
                <a:gd name="T3" fmla="*/ 0 h 165"/>
                <a:gd name="T4" fmla="*/ 301 w 329"/>
                <a:gd name="T5" fmla="*/ 0 h 165"/>
                <a:gd name="T6" fmla="*/ 328 w 329"/>
                <a:gd name="T7" fmla="*/ 27 h 165"/>
                <a:gd name="T8" fmla="*/ 328 w 329"/>
                <a:gd name="T9" fmla="*/ 137 h 165"/>
                <a:gd name="T10" fmla="*/ 301 w 329"/>
                <a:gd name="T11" fmla="*/ 164 h 165"/>
                <a:gd name="T12" fmla="*/ 27 w 329"/>
                <a:gd name="T13" fmla="*/ 164 h 165"/>
                <a:gd name="T14" fmla="*/ 0 w 329"/>
                <a:gd name="T15" fmla="*/ 137 h 165"/>
                <a:gd name="T16" fmla="*/ 0 w 329"/>
                <a:gd name="T17" fmla="*/ 27 h 165"/>
                <a:gd name="T18" fmla="*/ 27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27" y="0"/>
                  </a:moveTo>
                  <a:lnTo>
                    <a:pt x="27" y="0"/>
                  </a:lnTo>
                  <a:cubicBezTo>
                    <a:pt x="301" y="0"/>
                    <a:pt x="301" y="0"/>
                    <a:pt x="301" y="0"/>
                  </a:cubicBezTo>
                  <a:cubicBezTo>
                    <a:pt x="328" y="0"/>
                    <a:pt x="328" y="27"/>
                    <a:pt x="328" y="27"/>
                  </a:cubicBezTo>
                  <a:cubicBezTo>
                    <a:pt x="328" y="137"/>
                    <a:pt x="328" y="137"/>
                    <a:pt x="328" y="137"/>
                  </a:cubicBezTo>
                  <a:cubicBezTo>
                    <a:pt x="328" y="137"/>
                    <a:pt x="328" y="164"/>
                    <a:pt x="301" y="164"/>
                  </a:cubicBezTo>
                  <a:cubicBezTo>
                    <a:pt x="27" y="164"/>
                    <a:pt x="27" y="164"/>
                    <a:pt x="27" y="164"/>
                  </a:cubicBezTo>
                  <a:lnTo>
                    <a:pt x="0" y="137"/>
                  </a:lnTo>
                  <a:cubicBezTo>
                    <a:pt x="0" y="27"/>
                    <a:pt x="0" y="27"/>
                    <a:pt x="0" y="27"/>
                  </a:cubicBezTo>
                  <a:lnTo>
                    <a:pt x="27" y="0"/>
                  </a:ln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4"/>
            <p:cNvSpPr>
              <a:spLocks noChangeArrowheads="1"/>
            </p:cNvSpPr>
            <p:nvPr/>
          </p:nvSpPr>
          <p:spPr bwMode="gray">
            <a:xfrm>
              <a:off x="3046820" y="4546811"/>
              <a:ext cx="87810" cy="40111"/>
            </a:xfrm>
            <a:custGeom>
              <a:avLst/>
              <a:gdLst>
                <a:gd name="T0" fmla="*/ 27 w 356"/>
                <a:gd name="T1" fmla="*/ 0 h 165"/>
                <a:gd name="T2" fmla="*/ 27 w 356"/>
                <a:gd name="T3" fmla="*/ 0 h 165"/>
                <a:gd name="T4" fmla="*/ 328 w 356"/>
                <a:gd name="T5" fmla="*/ 0 h 165"/>
                <a:gd name="T6" fmla="*/ 355 w 356"/>
                <a:gd name="T7" fmla="*/ 27 h 165"/>
                <a:gd name="T8" fmla="*/ 355 w 356"/>
                <a:gd name="T9" fmla="*/ 137 h 165"/>
                <a:gd name="T10" fmla="*/ 328 w 356"/>
                <a:gd name="T11" fmla="*/ 164 h 165"/>
                <a:gd name="T12" fmla="*/ 27 w 356"/>
                <a:gd name="T13" fmla="*/ 164 h 165"/>
                <a:gd name="T14" fmla="*/ 0 w 356"/>
                <a:gd name="T15" fmla="*/ 137 h 165"/>
                <a:gd name="T16" fmla="*/ 0 w 356"/>
                <a:gd name="T17" fmla="*/ 27 h 165"/>
                <a:gd name="T18" fmla="*/ 27 w 356"/>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165">
                  <a:moveTo>
                    <a:pt x="27" y="0"/>
                  </a:moveTo>
                  <a:lnTo>
                    <a:pt x="27" y="0"/>
                  </a:lnTo>
                  <a:cubicBezTo>
                    <a:pt x="328" y="0"/>
                    <a:pt x="328" y="0"/>
                    <a:pt x="328" y="0"/>
                  </a:cubicBezTo>
                  <a:lnTo>
                    <a:pt x="355" y="27"/>
                  </a:lnTo>
                  <a:cubicBezTo>
                    <a:pt x="355" y="137"/>
                    <a:pt x="355" y="137"/>
                    <a:pt x="355" y="137"/>
                  </a:cubicBezTo>
                  <a:lnTo>
                    <a:pt x="328" y="164"/>
                  </a:lnTo>
                  <a:cubicBezTo>
                    <a:pt x="27" y="164"/>
                    <a:pt x="27" y="164"/>
                    <a:pt x="27" y="164"/>
                  </a:cubicBezTo>
                  <a:lnTo>
                    <a:pt x="0" y="137"/>
                  </a:lnTo>
                  <a:cubicBezTo>
                    <a:pt x="0" y="27"/>
                    <a:pt x="0" y="27"/>
                    <a:pt x="0" y="27"/>
                  </a:cubicBezTo>
                  <a:lnTo>
                    <a:pt x="27" y="0"/>
                  </a:lnTo>
                </a:path>
              </a:pathLst>
            </a:custGeom>
            <a:solidFill>
              <a:schemeClr val="bg1"/>
            </a:solidFill>
            <a:ln>
              <a:noFill/>
            </a:ln>
            <a:effectLst/>
            <a:extLst/>
          </p:spPr>
          <p:txBody>
            <a:bodyPr wrap="none" anchor="ctr"/>
            <a:lstStyle/>
            <a:p>
              <a:endParaRPr lang="en-US"/>
            </a:p>
          </p:txBody>
        </p:sp>
        <p:sp>
          <p:nvSpPr>
            <p:cNvPr id="49" name="Freeform 45"/>
            <p:cNvSpPr>
              <a:spLocks noChangeArrowheads="1"/>
            </p:cNvSpPr>
            <p:nvPr/>
          </p:nvSpPr>
          <p:spPr bwMode="gray">
            <a:xfrm>
              <a:off x="3188834" y="4250857"/>
              <a:ext cx="390269" cy="679719"/>
            </a:xfrm>
            <a:custGeom>
              <a:avLst/>
              <a:gdLst>
                <a:gd name="T0" fmla="*/ 547 w 1586"/>
                <a:gd name="T1" fmla="*/ 82 h 2763"/>
                <a:gd name="T2" fmla="*/ 547 w 1586"/>
                <a:gd name="T3" fmla="*/ 82 h 2763"/>
                <a:gd name="T4" fmla="*/ 547 w 1586"/>
                <a:gd name="T5" fmla="*/ 601 h 2763"/>
                <a:gd name="T6" fmla="*/ 902 w 1586"/>
                <a:gd name="T7" fmla="*/ 656 h 2763"/>
                <a:gd name="T8" fmla="*/ 902 w 1586"/>
                <a:gd name="T9" fmla="*/ 738 h 2763"/>
                <a:gd name="T10" fmla="*/ 164 w 1586"/>
                <a:gd name="T11" fmla="*/ 2762 h 2763"/>
                <a:gd name="T12" fmla="*/ 1039 w 1586"/>
                <a:gd name="T13" fmla="*/ 2734 h 2763"/>
                <a:gd name="T14" fmla="*/ 1531 w 1586"/>
                <a:gd name="T15" fmla="*/ 684 h 2763"/>
                <a:gd name="T16" fmla="*/ 1395 w 1586"/>
                <a:gd name="T17" fmla="*/ 355 h 2763"/>
                <a:gd name="T18" fmla="*/ 547 w 1586"/>
                <a:gd name="T19" fmla="*/ 82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 h="2763">
                  <a:moveTo>
                    <a:pt x="547" y="82"/>
                  </a:moveTo>
                  <a:lnTo>
                    <a:pt x="547" y="82"/>
                  </a:lnTo>
                  <a:cubicBezTo>
                    <a:pt x="219" y="0"/>
                    <a:pt x="219" y="519"/>
                    <a:pt x="547" y="601"/>
                  </a:cubicBezTo>
                  <a:cubicBezTo>
                    <a:pt x="902" y="656"/>
                    <a:pt x="902" y="656"/>
                    <a:pt x="902" y="656"/>
                  </a:cubicBezTo>
                  <a:cubicBezTo>
                    <a:pt x="957" y="656"/>
                    <a:pt x="984" y="711"/>
                    <a:pt x="902" y="738"/>
                  </a:cubicBezTo>
                  <a:cubicBezTo>
                    <a:pt x="0" y="1258"/>
                    <a:pt x="82" y="2215"/>
                    <a:pt x="164" y="2762"/>
                  </a:cubicBezTo>
                  <a:cubicBezTo>
                    <a:pt x="1039" y="2734"/>
                    <a:pt x="1039" y="2734"/>
                    <a:pt x="1039" y="2734"/>
                  </a:cubicBezTo>
                  <a:cubicBezTo>
                    <a:pt x="1039" y="1695"/>
                    <a:pt x="1367" y="1531"/>
                    <a:pt x="1531" y="684"/>
                  </a:cubicBezTo>
                  <a:cubicBezTo>
                    <a:pt x="1531" y="601"/>
                    <a:pt x="1585" y="410"/>
                    <a:pt x="1395" y="355"/>
                  </a:cubicBezTo>
                  <a:lnTo>
                    <a:pt x="547" y="82"/>
                  </a:lnTo>
                </a:path>
              </a:pathLst>
            </a:custGeom>
            <a:solidFill>
              <a:schemeClr val="bg1">
                <a:lumMod val="85000"/>
              </a:schemeClr>
            </a:solidFill>
            <a:ln>
              <a:noFill/>
            </a:ln>
            <a:effectLst/>
            <a:extLst/>
          </p:spPr>
          <p:txBody>
            <a:bodyPr wrap="none" anchor="ctr"/>
            <a:lstStyle/>
            <a:p>
              <a:endParaRPr lang="en-US"/>
            </a:p>
          </p:txBody>
        </p:sp>
        <p:sp>
          <p:nvSpPr>
            <p:cNvPr id="50" name="Freeform 46"/>
            <p:cNvSpPr>
              <a:spLocks noChangeArrowheads="1"/>
            </p:cNvSpPr>
            <p:nvPr/>
          </p:nvSpPr>
          <p:spPr bwMode="gray">
            <a:xfrm>
              <a:off x="3356867" y="3847578"/>
              <a:ext cx="67213" cy="73718"/>
            </a:xfrm>
            <a:custGeom>
              <a:avLst/>
              <a:gdLst>
                <a:gd name="T0" fmla="*/ 55 w 275"/>
                <a:gd name="T1" fmla="*/ 0 h 301"/>
                <a:gd name="T2" fmla="*/ 55 w 275"/>
                <a:gd name="T3" fmla="*/ 0 h 301"/>
                <a:gd name="T4" fmla="*/ 274 w 275"/>
                <a:gd name="T5" fmla="*/ 218 h 301"/>
                <a:gd name="T6" fmla="*/ 219 w 275"/>
                <a:gd name="T7" fmla="*/ 218 h 301"/>
                <a:gd name="T8" fmla="*/ 55 w 275"/>
                <a:gd name="T9" fmla="*/ 54 h 301"/>
                <a:gd name="T10" fmla="*/ 55 w 275"/>
                <a:gd name="T11" fmla="*/ 0 h 301"/>
              </a:gdLst>
              <a:ahLst/>
              <a:cxnLst>
                <a:cxn ang="0">
                  <a:pos x="T0" y="T1"/>
                </a:cxn>
                <a:cxn ang="0">
                  <a:pos x="T2" y="T3"/>
                </a:cxn>
                <a:cxn ang="0">
                  <a:pos x="T4" y="T5"/>
                </a:cxn>
                <a:cxn ang="0">
                  <a:pos x="T6" y="T7"/>
                </a:cxn>
                <a:cxn ang="0">
                  <a:pos x="T8" y="T9"/>
                </a:cxn>
                <a:cxn ang="0">
                  <a:pos x="T10" y="T11"/>
                </a:cxn>
              </a:cxnLst>
              <a:rect l="0" t="0" r="r" b="b"/>
              <a:pathLst>
                <a:path w="275" h="301">
                  <a:moveTo>
                    <a:pt x="55" y="0"/>
                  </a:moveTo>
                  <a:lnTo>
                    <a:pt x="55" y="0"/>
                  </a:lnTo>
                  <a:cubicBezTo>
                    <a:pt x="165" y="0"/>
                    <a:pt x="274" y="109"/>
                    <a:pt x="274" y="218"/>
                  </a:cubicBezTo>
                  <a:cubicBezTo>
                    <a:pt x="274" y="273"/>
                    <a:pt x="219" y="300"/>
                    <a:pt x="219" y="218"/>
                  </a:cubicBezTo>
                  <a:cubicBezTo>
                    <a:pt x="219" y="136"/>
                    <a:pt x="137" y="54"/>
                    <a:pt x="55" y="54"/>
                  </a:cubicBezTo>
                  <a:cubicBezTo>
                    <a:pt x="0" y="54"/>
                    <a:pt x="0" y="0"/>
                    <a:pt x="55" y="0"/>
                  </a:cubicBezTo>
                </a:path>
              </a:pathLst>
            </a:custGeom>
            <a:solidFill>
              <a:schemeClr val="accent1"/>
            </a:solidFill>
            <a:ln>
              <a:noFill/>
            </a:ln>
            <a:effectLst/>
            <a:extLst/>
          </p:spPr>
          <p:txBody>
            <a:bodyPr wrap="none" anchor="ctr"/>
            <a:lstStyle/>
            <a:p>
              <a:endParaRPr lang="en-US"/>
            </a:p>
          </p:txBody>
        </p:sp>
        <p:sp>
          <p:nvSpPr>
            <p:cNvPr id="51" name="Freeform 47"/>
            <p:cNvSpPr>
              <a:spLocks noChangeArrowheads="1"/>
            </p:cNvSpPr>
            <p:nvPr/>
          </p:nvSpPr>
          <p:spPr bwMode="gray">
            <a:xfrm>
              <a:off x="3356867" y="3874681"/>
              <a:ext cx="47700" cy="40111"/>
            </a:xfrm>
            <a:custGeom>
              <a:avLst/>
              <a:gdLst>
                <a:gd name="T0" fmla="*/ 55 w 193"/>
                <a:gd name="T1" fmla="*/ 0 h 165"/>
                <a:gd name="T2" fmla="*/ 55 w 193"/>
                <a:gd name="T3" fmla="*/ 0 h 165"/>
                <a:gd name="T4" fmla="*/ 165 w 193"/>
                <a:gd name="T5" fmla="*/ 109 h 165"/>
                <a:gd name="T6" fmla="*/ 137 w 193"/>
                <a:gd name="T7" fmla="*/ 109 h 165"/>
                <a:gd name="T8" fmla="*/ 55 w 193"/>
                <a:gd name="T9" fmla="*/ 27 h 165"/>
                <a:gd name="T10" fmla="*/ 55 w 193"/>
                <a:gd name="T11" fmla="*/ 0 h 165"/>
              </a:gdLst>
              <a:ahLst/>
              <a:cxnLst>
                <a:cxn ang="0">
                  <a:pos x="T0" y="T1"/>
                </a:cxn>
                <a:cxn ang="0">
                  <a:pos x="T2" y="T3"/>
                </a:cxn>
                <a:cxn ang="0">
                  <a:pos x="T4" y="T5"/>
                </a:cxn>
                <a:cxn ang="0">
                  <a:pos x="T6" y="T7"/>
                </a:cxn>
                <a:cxn ang="0">
                  <a:pos x="T8" y="T9"/>
                </a:cxn>
                <a:cxn ang="0">
                  <a:pos x="T10" y="T11"/>
                </a:cxn>
              </a:cxnLst>
              <a:rect l="0" t="0" r="r" b="b"/>
              <a:pathLst>
                <a:path w="193" h="165">
                  <a:moveTo>
                    <a:pt x="55" y="0"/>
                  </a:moveTo>
                  <a:lnTo>
                    <a:pt x="55" y="0"/>
                  </a:lnTo>
                  <a:cubicBezTo>
                    <a:pt x="110" y="0"/>
                    <a:pt x="165" y="54"/>
                    <a:pt x="165" y="109"/>
                  </a:cubicBezTo>
                  <a:cubicBezTo>
                    <a:pt x="192" y="164"/>
                    <a:pt x="137" y="164"/>
                    <a:pt x="137" y="109"/>
                  </a:cubicBezTo>
                  <a:cubicBezTo>
                    <a:pt x="137" y="81"/>
                    <a:pt x="110" y="27"/>
                    <a:pt x="55" y="27"/>
                  </a:cubicBezTo>
                  <a:cubicBezTo>
                    <a:pt x="0" y="27"/>
                    <a:pt x="0" y="0"/>
                    <a:pt x="55" y="0"/>
                  </a:cubicBezTo>
                </a:path>
              </a:pathLst>
            </a:custGeom>
            <a:solidFill>
              <a:schemeClr val="accent1"/>
            </a:solidFill>
            <a:ln>
              <a:noFill/>
            </a:ln>
            <a:effectLst/>
            <a:extLst/>
          </p:spPr>
          <p:txBody>
            <a:bodyPr wrap="none" anchor="ctr"/>
            <a:lstStyle/>
            <a:p>
              <a:endParaRPr lang="en-US"/>
            </a:p>
          </p:txBody>
        </p:sp>
        <p:sp>
          <p:nvSpPr>
            <p:cNvPr id="52" name="Freeform 48"/>
            <p:cNvSpPr>
              <a:spLocks noChangeArrowheads="1"/>
            </p:cNvSpPr>
            <p:nvPr/>
          </p:nvSpPr>
          <p:spPr bwMode="gray">
            <a:xfrm>
              <a:off x="3356867" y="3894194"/>
              <a:ext cx="20597" cy="20597"/>
            </a:xfrm>
            <a:custGeom>
              <a:avLst/>
              <a:gdLst>
                <a:gd name="T0" fmla="*/ 55 w 84"/>
                <a:gd name="T1" fmla="*/ 83 h 84"/>
                <a:gd name="T2" fmla="*/ 55 w 84"/>
                <a:gd name="T3" fmla="*/ 83 h 84"/>
                <a:gd name="T4" fmla="*/ 83 w 84"/>
                <a:gd name="T5" fmla="*/ 28 h 84"/>
                <a:gd name="T6" fmla="*/ 55 w 84"/>
                <a:gd name="T7" fmla="*/ 0 h 84"/>
                <a:gd name="T8" fmla="*/ 0 w 84"/>
                <a:gd name="T9" fmla="*/ 28 h 84"/>
                <a:gd name="T10" fmla="*/ 55 w 84"/>
                <a:gd name="T11" fmla="*/ 83 h 84"/>
              </a:gdLst>
              <a:ahLst/>
              <a:cxnLst>
                <a:cxn ang="0">
                  <a:pos x="T0" y="T1"/>
                </a:cxn>
                <a:cxn ang="0">
                  <a:pos x="T2" y="T3"/>
                </a:cxn>
                <a:cxn ang="0">
                  <a:pos x="T4" y="T5"/>
                </a:cxn>
                <a:cxn ang="0">
                  <a:pos x="T6" y="T7"/>
                </a:cxn>
                <a:cxn ang="0">
                  <a:pos x="T8" y="T9"/>
                </a:cxn>
                <a:cxn ang="0">
                  <a:pos x="T10" y="T11"/>
                </a:cxn>
              </a:cxnLst>
              <a:rect l="0" t="0" r="r" b="b"/>
              <a:pathLst>
                <a:path w="84" h="84">
                  <a:moveTo>
                    <a:pt x="55" y="83"/>
                  </a:moveTo>
                  <a:lnTo>
                    <a:pt x="55" y="83"/>
                  </a:lnTo>
                  <a:cubicBezTo>
                    <a:pt x="83" y="83"/>
                    <a:pt x="83" y="56"/>
                    <a:pt x="83" y="28"/>
                  </a:cubicBezTo>
                  <a:cubicBezTo>
                    <a:pt x="83" y="28"/>
                    <a:pt x="83" y="0"/>
                    <a:pt x="55" y="0"/>
                  </a:cubicBezTo>
                  <a:cubicBezTo>
                    <a:pt x="27" y="0"/>
                    <a:pt x="0" y="28"/>
                    <a:pt x="0" y="28"/>
                  </a:cubicBezTo>
                  <a:cubicBezTo>
                    <a:pt x="0" y="56"/>
                    <a:pt x="27" y="83"/>
                    <a:pt x="55" y="83"/>
                  </a:cubicBezTo>
                </a:path>
              </a:pathLst>
            </a:custGeom>
            <a:solidFill>
              <a:schemeClr val="accent1"/>
            </a:solidFill>
            <a:ln>
              <a:noFill/>
            </a:ln>
            <a:effectLst/>
            <a:extLst/>
          </p:spPr>
          <p:txBody>
            <a:bodyPr wrap="none" anchor="ctr"/>
            <a:lstStyle/>
            <a:p>
              <a:endParaRPr lang="en-US"/>
            </a:p>
          </p:txBody>
        </p:sp>
        <p:sp>
          <p:nvSpPr>
            <p:cNvPr id="53" name="Freeform 49"/>
            <p:cNvSpPr>
              <a:spLocks noChangeArrowheads="1"/>
            </p:cNvSpPr>
            <p:nvPr/>
          </p:nvSpPr>
          <p:spPr bwMode="gray">
            <a:xfrm>
              <a:off x="3033811" y="4036209"/>
              <a:ext cx="383765" cy="188630"/>
            </a:xfrm>
            <a:custGeom>
              <a:avLst/>
              <a:gdLst>
                <a:gd name="T0" fmla="*/ 328 w 1559"/>
                <a:gd name="T1" fmla="*/ 328 h 767"/>
                <a:gd name="T2" fmla="*/ 328 w 1559"/>
                <a:gd name="T3" fmla="*/ 328 h 767"/>
                <a:gd name="T4" fmla="*/ 602 w 1559"/>
                <a:gd name="T5" fmla="*/ 0 h 767"/>
                <a:gd name="T6" fmla="*/ 848 w 1559"/>
                <a:gd name="T7" fmla="*/ 191 h 767"/>
                <a:gd name="T8" fmla="*/ 1066 w 1559"/>
                <a:gd name="T9" fmla="*/ 273 h 767"/>
                <a:gd name="T10" fmla="*/ 1285 w 1559"/>
                <a:gd name="T11" fmla="*/ 328 h 767"/>
                <a:gd name="T12" fmla="*/ 1395 w 1559"/>
                <a:gd name="T13" fmla="*/ 465 h 767"/>
                <a:gd name="T14" fmla="*/ 1339 w 1559"/>
                <a:gd name="T15" fmla="*/ 766 h 767"/>
                <a:gd name="T16" fmla="*/ 301 w 1559"/>
                <a:gd name="T17" fmla="*/ 766 h 767"/>
                <a:gd name="T18" fmla="*/ 328 w 1559"/>
                <a:gd name="T19" fmla="*/ 328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9" h="767">
                  <a:moveTo>
                    <a:pt x="328" y="328"/>
                  </a:moveTo>
                  <a:lnTo>
                    <a:pt x="328" y="328"/>
                  </a:lnTo>
                  <a:cubicBezTo>
                    <a:pt x="301" y="164"/>
                    <a:pt x="410" y="0"/>
                    <a:pt x="602" y="0"/>
                  </a:cubicBezTo>
                  <a:cubicBezTo>
                    <a:pt x="711" y="0"/>
                    <a:pt x="793" y="82"/>
                    <a:pt x="848" y="191"/>
                  </a:cubicBezTo>
                  <a:cubicBezTo>
                    <a:pt x="930" y="164"/>
                    <a:pt x="1039" y="191"/>
                    <a:pt x="1066" y="273"/>
                  </a:cubicBezTo>
                  <a:cubicBezTo>
                    <a:pt x="1121" y="191"/>
                    <a:pt x="1285" y="219"/>
                    <a:pt x="1285" y="328"/>
                  </a:cubicBezTo>
                  <a:cubicBezTo>
                    <a:pt x="1395" y="300"/>
                    <a:pt x="1449" y="410"/>
                    <a:pt x="1395" y="465"/>
                  </a:cubicBezTo>
                  <a:cubicBezTo>
                    <a:pt x="1558" y="519"/>
                    <a:pt x="1531" y="766"/>
                    <a:pt x="1339" y="766"/>
                  </a:cubicBezTo>
                  <a:cubicBezTo>
                    <a:pt x="1339" y="766"/>
                    <a:pt x="602" y="766"/>
                    <a:pt x="301" y="766"/>
                  </a:cubicBezTo>
                  <a:cubicBezTo>
                    <a:pt x="0" y="766"/>
                    <a:pt x="0" y="300"/>
                    <a:pt x="328" y="328"/>
                  </a:cubicBezTo>
                </a:path>
              </a:pathLst>
            </a:custGeom>
            <a:solidFill>
              <a:schemeClr val="accent1"/>
            </a:solidFill>
            <a:ln>
              <a:noFill/>
            </a:ln>
            <a:effectLst/>
            <a:extLst/>
          </p:spPr>
          <p:txBody>
            <a:bodyPr wrap="none" anchor="ctr"/>
            <a:lstStyle/>
            <a:p>
              <a:endParaRPr lang="en-US"/>
            </a:p>
          </p:txBody>
        </p:sp>
        <p:sp>
          <p:nvSpPr>
            <p:cNvPr id="54" name="Freeform 50"/>
            <p:cNvSpPr>
              <a:spLocks noChangeArrowheads="1"/>
            </p:cNvSpPr>
            <p:nvPr/>
          </p:nvSpPr>
          <p:spPr bwMode="gray">
            <a:xfrm>
              <a:off x="3605122" y="3168943"/>
              <a:ext cx="880274" cy="2305842"/>
            </a:xfrm>
            <a:custGeom>
              <a:avLst/>
              <a:gdLst>
                <a:gd name="T0" fmla="*/ 3089 w 3582"/>
                <a:gd name="T1" fmla="*/ 138 h 9380"/>
                <a:gd name="T2" fmla="*/ 3089 w 3582"/>
                <a:gd name="T3" fmla="*/ 138 h 9380"/>
                <a:gd name="T4" fmla="*/ 3116 w 3582"/>
                <a:gd name="T5" fmla="*/ 739 h 9380"/>
                <a:gd name="T6" fmla="*/ 1749 w 3582"/>
                <a:gd name="T7" fmla="*/ 1176 h 9380"/>
                <a:gd name="T8" fmla="*/ 1777 w 3582"/>
                <a:gd name="T9" fmla="*/ 1286 h 9380"/>
                <a:gd name="T10" fmla="*/ 3116 w 3582"/>
                <a:gd name="T11" fmla="*/ 903 h 9380"/>
                <a:gd name="T12" fmla="*/ 2980 w 3582"/>
                <a:gd name="T13" fmla="*/ 1560 h 9380"/>
                <a:gd name="T14" fmla="*/ 1995 w 3582"/>
                <a:gd name="T15" fmla="*/ 1778 h 9380"/>
                <a:gd name="T16" fmla="*/ 2023 w 3582"/>
                <a:gd name="T17" fmla="*/ 1888 h 9380"/>
                <a:gd name="T18" fmla="*/ 3007 w 3582"/>
                <a:gd name="T19" fmla="*/ 1696 h 9380"/>
                <a:gd name="T20" fmla="*/ 2925 w 3582"/>
                <a:gd name="T21" fmla="*/ 2243 h 9380"/>
                <a:gd name="T22" fmla="*/ 1858 w 3582"/>
                <a:gd name="T23" fmla="*/ 2462 h 9380"/>
                <a:gd name="T24" fmla="*/ 1886 w 3582"/>
                <a:gd name="T25" fmla="*/ 2571 h 9380"/>
                <a:gd name="T26" fmla="*/ 2952 w 3582"/>
                <a:gd name="T27" fmla="*/ 2462 h 9380"/>
                <a:gd name="T28" fmla="*/ 2898 w 3582"/>
                <a:gd name="T29" fmla="*/ 2899 h 9380"/>
                <a:gd name="T30" fmla="*/ 2077 w 3582"/>
                <a:gd name="T31" fmla="*/ 2953 h 9380"/>
                <a:gd name="T32" fmla="*/ 2023 w 3582"/>
                <a:gd name="T33" fmla="*/ 4649 h 9380"/>
                <a:gd name="T34" fmla="*/ 2023 w 3582"/>
                <a:gd name="T35" fmla="*/ 9379 h 9380"/>
                <a:gd name="T36" fmla="*/ 547 w 3582"/>
                <a:gd name="T37" fmla="*/ 9379 h 9380"/>
                <a:gd name="T38" fmla="*/ 684 w 3582"/>
                <a:gd name="T39" fmla="*/ 4649 h 9380"/>
                <a:gd name="T40" fmla="*/ 28 w 3582"/>
                <a:gd name="T41" fmla="*/ 1997 h 9380"/>
                <a:gd name="T42" fmla="*/ 246 w 3582"/>
                <a:gd name="T43" fmla="*/ 1723 h 9380"/>
                <a:gd name="T44" fmla="*/ 274 w 3582"/>
                <a:gd name="T45" fmla="*/ 1669 h 9380"/>
                <a:gd name="T46" fmla="*/ 219 w 3582"/>
                <a:gd name="T47" fmla="*/ 1286 h 9380"/>
                <a:gd name="T48" fmla="*/ 410 w 3582"/>
                <a:gd name="T49" fmla="*/ 985 h 9380"/>
                <a:gd name="T50" fmla="*/ 3089 w 3582"/>
                <a:gd name="T51" fmla="*/ 138 h 9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2" h="9380">
                  <a:moveTo>
                    <a:pt x="3089" y="138"/>
                  </a:moveTo>
                  <a:lnTo>
                    <a:pt x="3089" y="138"/>
                  </a:lnTo>
                  <a:cubicBezTo>
                    <a:pt x="3527" y="0"/>
                    <a:pt x="3499" y="629"/>
                    <a:pt x="3116" y="739"/>
                  </a:cubicBezTo>
                  <a:cubicBezTo>
                    <a:pt x="1749" y="1176"/>
                    <a:pt x="1749" y="1176"/>
                    <a:pt x="1749" y="1176"/>
                  </a:cubicBezTo>
                  <a:cubicBezTo>
                    <a:pt x="1668" y="1203"/>
                    <a:pt x="1695" y="1313"/>
                    <a:pt x="1777" y="1286"/>
                  </a:cubicBezTo>
                  <a:cubicBezTo>
                    <a:pt x="3116" y="903"/>
                    <a:pt x="3116" y="903"/>
                    <a:pt x="3116" y="903"/>
                  </a:cubicBezTo>
                  <a:cubicBezTo>
                    <a:pt x="3389" y="821"/>
                    <a:pt x="3581" y="1368"/>
                    <a:pt x="2980" y="1560"/>
                  </a:cubicBezTo>
                  <a:cubicBezTo>
                    <a:pt x="1995" y="1778"/>
                    <a:pt x="1995" y="1778"/>
                    <a:pt x="1995" y="1778"/>
                  </a:cubicBezTo>
                  <a:cubicBezTo>
                    <a:pt x="1913" y="1805"/>
                    <a:pt x="1940" y="1888"/>
                    <a:pt x="2023" y="1888"/>
                  </a:cubicBezTo>
                  <a:cubicBezTo>
                    <a:pt x="3007" y="1696"/>
                    <a:pt x="3007" y="1696"/>
                    <a:pt x="3007" y="1696"/>
                  </a:cubicBezTo>
                  <a:cubicBezTo>
                    <a:pt x="3280" y="1641"/>
                    <a:pt x="3417" y="2161"/>
                    <a:pt x="2925" y="2243"/>
                  </a:cubicBezTo>
                  <a:cubicBezTo>
                    <a:pt x="1858" y="2462"/>
                    <a:pt x="1858" y="2462"/>
                    <a:pt x="1858" y="2462"/>
                  </a:cubicBezTo>
                  <a:cubicBezTo>
                    <a:pt x="1777" y="2489"/>
                    <a:pt x="1804" y="2571"/>
                    <a:pt x="1886" y="2571"/>
                  </a:cubicBezTo>
                  <a:cubicBezTo>
                    <a:pt x="2952" y="2462"/>
                    <a:pt x="2952" y="2462"/>
                    <a:pt x="2952" y="2462"/>
                  </a:cubicBezTo>
                  <a:cubicBezTo>
                    <a:pt x="3335" y="2379"/>
                    <a:pt x="3280" y="2899"/>
                    <a:pt x="2898" y="2899"/>
                  </a:cubicBezTo>
                  <a:cubicBezTo>
                    <a:pt x="2077" y="2953"/>
                    <a:pt x="2077" y="2953"/>
                    <a:pt x="2077" y="2953"/>
                  </a:cubicBezTo>
                  <a:cubicBezTo>
                    <a:pt x="2405" y="3500"/>
                    <a:pt x="2214" y="4156"/>
                    <a:pt x="2023" y="4649"/>
                  </a:cubicBezTo>
                  <a:cubicBezTo>
                    <a:pt x="1886" y="5578"/>
                    <a:pt x="1995" y="8450"/>
                    <a:pt x="2023" y="9379"/>
                  </a:cubicBezTo>
                  <a:cubicBezTo>
                    <a:pt x="547" y="9379"/>
                    <a:pt x="547" y="9379"/>
                    <a:pt x="547" y="9379"/>
                  </a:cubicBezTo>
                  <a:cubicBezTo>
                    <a:pt x="629" y="9078"/>
                    <a:pt x="684" y="5360"/>
                    <a:pt x="684" y="4649"/>
                  </a:cubicBezTo>
                  <a:cubicBezTo>
                    <a:pt x="629" y="3254"/>
                    <a:pt x="191" y="3063"/>
                    <a:pt x="28" y="1997"/>
                  </a:cubicBezTo>
                  <a:cubicBezTo>
                    <a:pt x="0" y="1778"/>
                    <a:pt x="164" y="1750"/>
                    <a:pt x="246" y="1723"/>
                  </a:cubicBezTo>
                  <a:cubicBezTo>
                    <a:pt x="274" y="1723"/>
                    <a:pt x="274" y="1696"/>
                    <a:pt x="274" y="1669"/>
                  </a:cubicBezTo>
                  <a:cubicBezTo>
                    <a:pt x="219" y="1286"/>
                    <a:pt x="219" y="1286"/>
                    <a:pt x="219" y="1286"/>
                  </a:cubicBezTo>
                  <a:cubicBezTo>
                    <a:pt x="191" y="1122"/>
                    <a:pt x="219" y="1013"/>
                    <a:pt x="410" y="985"/>
                  </a:cubicBezTo>
                  <a:lnTo>
                    <a:pt x="3089" y="138"/>
                  </a:lnTo>
                </a:path>
              </a:pathLst>
            </a:custGeom>
            <a:solidFill>
              <a:schemeClr val="bg1">
                <a:lumMod val="85000"/>
              </a:schemeClr>
            </a:solidFill>
            <a:ln>
              <a:noFill/>
            </a:ln>
            <a:effectLst/>
            <a:extLst/>
          </p:spPr>
          <p:txBody>
            <a:bodyPr wrap="none" anchor="ctr"/>
            <a:lstStyle/>
            <a:p>
              <a:endParaRPr lang="en-US"/>
            </a:p>
          </p:txBody>
        </p:sp>
        <p:sp>
          <p:nvSpPr>
            <p:cNvPr id="55" name="Freeform 51"/>
            <p:cNvSpPr>
              <a:spLocks noChangeArrowheads="1"/>
            </p:cNvSpPr>
            <p:nvPr/>
          </p:nvSpPr>
          <p:spPr bwMode="gray">
            <a:xfrm>
              <a:off x="3867469" y="3753264"/>
              <a:ext cx="201639" cy="409783"/>
            </a:xfrm>
            <a:custGeom>
              <a:avLst/>
              <a:gdLst>
                <a:gd name="T0" fmla="*/ 0 w 821"/>
                <a:gd name="T1" fmla="*/ 0 h 1669"/>
                <a:gd name="T2" fmla="*/ 0 w 821"/>
                <a:gd name="T3" fmla="*/ 0 h 1669"/>
                <a:gd name="T4" fmla="*/ 711 w 821"/>
                <a:gd name="T5" fmla="*/ 1668 h 1669"/>
                <a:gd name="T6" fmla="*/ 0 w 821"/>
                <a:gd name="T7" fmla="*/ 0 h 1669"/>
              </a:gdLst>
              <a:ahLst/>
              <a:cxnLst>
                <a:cxn ang="0">
                  <a:pos x="T0" y="T1"/>
                </a:cxn>
                <a:cxn ang="0">
                  <a:pos x="T2" y="T3"/>
                </a:cxn>
                <a:cxn ang="0">
                  <a:pos x="T4" y="T5"/>
                </a:cxn>
                <a:cxn ang="0">
                  <a:pos x="T6" y="T7"/>
                </a:cxn>
              </a:cxnLst>
              <a:rect l="0" t="0" r="r" b="b"/>
              <a:pathLst>
                <a:path w="821" h="1669">
                  <a:moveTo>
                    <a:pt x="0" y="0"/>
                  </a:moveTo>
                  <a:lnTo>
                    <a:pt x="0" y="0"/>
                  </a:lnTo>
                  <a:cubicBezTo>
                    <a:pt x="438" y="356"/>
                    <a:pt x="738" y="848"/>
                    <a:pt x="711" y="1668"/>
                  </a:cubicBezTo>
                  <a:cubicBezTo>
                    <a:pt x="820" y="1067"/>
                    <a:pt x="602" y="356"/>
                    <a:pt x="0"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2"/>
            <p:cNvSpPr>
              <a:spLocks noChangeArrowheads="1"/>
            </p:cNvSpPr>
            <p:nvPr/>
          </p:nvSpPr>
          <p:spPr bwMode="gray">
            <a:xfrm>
              <a:off x="3746052" y="2946707"/>
              <a:ext cx="564807" cy="1015784"/>
            </a:xfrm>
            <a:custGeom>
              <a:avLst/>
              <a:gdLst>
                <a:gd name="T0" fmla="*/ 1912 w 2296"/>
                <a:gd name="T1" fmla="*/ 0 h 4130"/>
                <a:gd name="T2" fmla="*/ 1912 w 2296"/>
                <a:gd name="T3" fmla="*/ 0 h 4130"/>
                <a:gd name="T4" fmla="*/ 382 w 2296"/>
                <a:gd name="T5" fmla="*/ 0 h 4130"/>
                <a:gd name="T6" fmla="*/ 0 w 2296"/>
                <a:gd name="T7" fmla="*/ 384 h 4130"/>
                <a:gd name="T8" fmla="*/ 0 w 2296"/>
                <a:gd name="T9" fmla="*/ 3746 h 4130"/>
                <a:gd name="T10" fmla="*/ 382 w 2296"/>
                <a:gd name="T11" fmla="*/ 4129 h 4130"/>
                <a:gd name="T12" fmla="*/ 1912 w 2296"/>
                <a:gd name="T13" fmla="*/ 4129 h 4130"/>
                <a:gd name="T14" fmla="*/ 2295 w 2296"/>
                <a:gd name="T15" fmla="*/ 3746 h 4130"/>
                <a:gd name="T16" fmla="*/ 2295 w 2296"/>
                <a:gd name="T17" fmla="*/ 384 h 4130"/>
                <a:gd name="T18" fmla="*/ 1912 w 2296"/>
                <a:gd name="T19" fmla="*/ 0 h 4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6" h="4130">
                  <a:moveTo>
                    <a:pt x="1912" y="0"/>
                  </a:moveTo>
                  <a:lnTo>
                    <a:pt x="1912" y="0"/>
                  </a:lnTo>
                  <a:cubicBezTo>
                    <a:pt x="382" y="0"/>
                    <a:pt x="382" y="0"/>
                    <a:pt x="382" y="0"/>
                  </a:cubicBezTo>
                  <a:cubicBezTo>
                    <a:pt x="163" y="0"/>
                    <a:pt x="0" y="165"/>
                    <a:pt x="0" y="384"/>
                  </a:cubicBezTo>
                  <a:cubicBezTo>
                    <a:pt x="0" y="3746"/>
                    <a:pt x="0" y="3746"/>
                    <a:pt x="0" y="3746"/>
                  </a:cubicBezTo>
                  <a:cubicBezTo>
                    <a:pt x="0" y="3965"/>
                    <a:pt x="163" y="4129"/>
                    <a:pt x="382" y="4129"/>
                  </a:cubicBezTo>
                  <a:cubicBezTo>
                    <a:pt x="1912" y="4129"/>
                    <a:pt x="1912" y="4129"/>
                    <a:pt x="1912" y="4129"/>
                  </a:cubicBezTo>
                  <a:cubicBezTo>
                    <a:pt x="2131" y="4129"/>
                    <a:pt x="2295" y="3965"/>
                    <a:pt x="2295" y="3746"/>
                  </a:cubicBezTo>
                  <a:cubicBezTo>
                    <a:pt x="2295" y="384"/>
                    <a:pt x="2295" y="384"/>
                    <a:pt x="2295" y="384"/>
                  </a:cubicBezTo>
                  <a:cubicBezTo>
                    <a:pt x="2295" y="165"/>
                    <a:pt x="2131" y="0"/>
                    <a:pt x="1912" y="0"/>
                  </a:cubicBezTo>
                </a:path>
              </a:pathLst>
            </a:custGeom>
            <a:solidFill>
              <a:schemeClr val="tx1"/>
            </a:solidFill>
            <a:ln>
              <a:noFill/>
            </a:ln>
            <a:effectLst/>
            <a:extLst/>
          </p:spPr>
          <p:txBody>
            <a:bodyPr wrap="none" anchor="ctr"/>
            <a:lstStyle/>
            <a:p>
              <a:endParaRPr lang="en-US"/>
            </a:p>
          </p:txBody>
        </p:sp>
        <p:sp>
          <p:nvSpPr>
            <p:cNvPr id="57" name="Freeform 53"/>
            <p:cNvSpPr>
              <a:spLocks noChangeArrowheads="1"/>
            </p:cNvSpPr>
            <p:nvPr/>
          </p:nvSpPr>
          <p:spPr bwMode="gray">
            <a:xfrm>
              <a:off x="3773155" y="2973809"/>
              <a:ext cx="510602" cy="813061"/>
            </a:xfrm>
            <a:custGeom>
              <a:avLst/>
              <a:gdLst>
                <a:gd name="T0" fmla="*/ 1721 w 2078"/>
                <a:gd name="T1" fmla="*/ 0 h 3309"/>
                <a:gd name="T2" fmla="*/ 1721 w 2078"/>
                <a:gd name="T3" fmla="*/ 0 h 3309"/>
                <a:gd name="T4" fmla="*/ 355 w 2078"/>
                <a:gd name="T5" fmla="*/ 0 h 3309"/>
                <a:gd name="T6" fmla="*/ 0 w 2078"/>
                <a:gd name="T7" fmla="*/ 355 h 3309"/>
                <a:gd name="T8" fmla="*/ 0 w 2078"/>
                <a:gd name="T9" fmla="*/ 2953 h 3309"/>
                <a:gd name="T10" fmla="*/ 355 w 2078"/>
                <a:gd name="T11" fmla="*/ 3308 h 3309"/>
                <a:gd name="T12" fmla="*/ 1721 w 2078"/>
                <a:gd name="T13" fmla="*/ 3308 h 3309"/>
                <a:gd name="T14" fmla="*/ 2077 w 2078"/>
                <a:gd name="T15" fmla="*/ 2953 h 3309"/>
                <a:gd name="T16" fmla="*/ 2077 w 2078"/>
                <a:gd name="T17" fmla="*/ 355 h 3309"/>
                <a:gd name="T18" fmla="*/ 1721 w 2078"/>
                <a:gd name="T19"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8" h="3309">
                  <a:moveTo>
                    <a:pt x="1721" y="0"/>
                  </a:moveTo>
                  <a:lnTo>
                    <a:pt x="1721" y="0"/>
                  </a:lnTo>
                  <a:cubicBezTo>
                    <a:pt x="355" y="0"/>
                    <a:pt x="355" y="0"/>
                    <a:pt x="355" y="0"/>
                  </a:cubicBezTo>
                  <a:cubicBezTo>
                    <a:pt x="164" y="0"/>
                    <a:pt x="0" y="164"/>
                    <a:pt x="0" y="355"/>
                  </a:cubicBezTo>
                  <a:cubicBezTo>
                    <a:pt x="0" y="2953"/>
                    <a:pt x="0" y="2953"/>
                    <a:pt x="0" y="2953"/>
                  </a:cubicBezTo>
                  <a:cubicBezTo>
                    <a:pt x="0" y="3144"/>
                    <a:pt x="164" y="3308"/>
                    <a:pt x="355" y="3308"/>
                  </a:cubicBezTo>
                  <a:cubicBezTo>
                    <a:pt x="1721" y="3308"/>
                    <a:pt x="1721" y="3308"/>
                    <a:pt x="1721" y="3308"/>
                  </a:cubicBezTo>
                  <a:cubicBezTo>
                    <a:pt x="1913" y="3308"/>
                    <a:pt x="2077" y="3144"/>
                    <a:pt x="2077" y="2953"/>
                  </a:cubicBezTo>
                  <a:cubicBezTo>
                    <a:pt x="2077" y="355"/>
                    <a:pt x="2077" y="355"/>
                    <a:pt x="2077" y="355"/>
                  </a:cubicBezTo>
                  <a:cubicBezTo>
                    <a:pt x="2077" y="164"/>
                    <a:pt x="1913" y="0"/>
                    <a:pt x="1721"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4"/>
            <p:cNvSpPr>
              <a:spLocks noChangeArrowheads="1"/>
            </p:cNvSpPr>
            <p:nvPr/>
          </p:nvSpPr>
          <p:spPr bwMode="gray">
            <a:xfrm>
              <a:off x="3974794" y="3828065"/>
              <a:ext cx="100819" cy="94315"/>
            </a:xfrm>
            <a:custGeom>
              <a:avLst/>
              <a:gdLst>
                <a:gd name="T0" fmla="*/ 354 w 410"/>
                <a:gd name="T1" fmla="*/ 0 h 384"/>
                <a:gd name="T2" fmla="*/ 354 w 410"/>
                <a:gd name="T3" fmla="*/ 0 h 384"/>
                <a:gd name="T4" fmla="*/ 82 w 410"/>
                <a:gd name="T5" fmla="*/ 0 h 384"/>
                <a:gd name="T6" fmla="*/ 0 w 410"/>
                <a:gd name="T7" fmla="*/ 83 h 384"/>
                <a:gd name="T8" fmla="*/ 0 w 410"/>
                <a:gd name="T9" fmla="*/ 301 h 384"/>
                <a:gd name="T10" fmla="*/ 82 w 410"/>
                <a:gd name="T11" fmla="*/ 383 h 384"/>
                <a:gd name="T12" fmla="*/ 354 w 410"/>
                <a:gd name="T13" fmla="*/ 383 h 384"/>
                <a:gd name="T14" fmla="*/ 409 w 410"/>
                <a:gd name="T15" fmla="*/ 301 h 384"/>
                <a:gd name="T16" fmla="*/ 409 w 410"/>
                <a:gd name="T17" fmla="*/ 83 h 384"/>
                <a:gd name="T18" fmla="*/ 354 w 410"/>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384">
                  <a:moveTo>
                    <a:pt x="354" y="0"/>
                  </a:moveTo>
                  <a:lnTo>
                    <a:pt x="354" y="0"/>
                  </a:lnTo>
                  <a:cubicBezTo>
                    <a:pt x="82" y="0"/>
                    <a:pt x="82" y="0"/>
                    <a:pt x="82" y="0"/>
                  </a:cubicBezTo>
                  <a:cubicBezTo>
                    <a:pt x="27" y="0"/>
                    <a:pt x="0" y="28"/>
                    <a:pt x="0" y="83"/>
                  </a:cubicBezTo>
                  <a:cubicBezTo>
                    <a:pt x="0" y="301"/>
                    <a:pt x="0" y="301"/>
                    <a:pt x="0" y="301"/>
                  </a:cubicBezTo>
                  <a:cubicBezTo>
                    <a:pt x="0" y="356"/>
                    <a:pt x="27" y="383"/>
                    <a:pt x="82" y="383"/>
                  </a:cubicBezTo>
                  <a:cubicBezTo>
                    <a:pt x="354" y="383"/>
                    <a:pt x="354" y="383"/>
                    <a:pt x="354" y="383"/>
                  </a:cubicBezTo>
                  <a:cubicBezTo>
                    <a:pt x="382" y="383"/>
                    <a:pt x="409" y="356"/>
                    <a:pt x="409" y="301"/>
                  </a:cubicBezTo>
                  <a:cubicBezTo>
                    <a:pt x="409" y="83"/>
                    <a:pt x="409" y="83"/>
                    <a:pt x="409" y="83"/>
                  </a:cubicBezTo>
                  <a:cubicBezTo>
                    <a:pt x="409" y="28"/>
                    <a:pt x="382" y="0"/>
                    <a:pt x="354" y="0"/>
                  </a:cubicBezTo>
                </a:path>
              </a:pathLst>
            </a:custGeom>
            <a:solidFill>
              <a:schemeClr val="bg1"/>
            </a:solidFill>
            <a:ln>
              <a:noFill/>
            </a:ln>
            <a:effectLst/>
            <a:extLst/>
          </p:spPr>
          <p:txBody>
            <a:bodyPr wrap="none" anchor="ctr"/>
            <a:lstStyle/>
            <a:p>
              <a:endParaRPr lang="en-US"/>
            </a:p>
          </p:txBody>
        </p:sp>
        <p:sp>
          <p:nvSpPr>
            <p:cNvPr id="59" name="Freeform 55"/>
            <p:cNvSpPr>
              <a:spLocks noChangeArrowheads="1"/>
            </p:cNvSpPr>
            <p:nvPr/>
          </p:nvSpPr>
          <p:spPr bwMode="gray">
            <a:xfrm>
              <a:off x="3806761" y="3847578"/>
              <a:ext cx="100820" cy="54204"/>
            </a:xfrm>
            <a:custGeom>
              <a:avLst/>
              <a:gdLst>
                <a:gd name="T0" fmla="*/ 356 w 412"/>
                <a:gd name="T1" fmla="*/ 0 h 219"/>
                <a:gd name="T2" fmla="*/ 356 w 412"/>
                <a:gd name="T3" fmla="*/ 0 h 219"/>
                <a:gd name="T4" fmla="*/ 28 w 412"/>
                <a:gd name="T5" fmla="*/ 0 h 219"/>
                <a:gd name="T6" fmla="*/ 0 w 412"/>
                <a:gd name="T7" fmla="*/ 54 h 219"/>
                <a:gd name="T8" fmla="*/ 0 w 412"/>
                <a:gd name="T9" fmla="*/ 163 h 219"/>
                <a:gd name="T10" fmla="*/ 28 w 412"/>
                <a:gd name="T11" fmla="*/ 218 h 219"/>
                <a:gd name="T12" fmla="*/ 356 w 412"/>
                <a:gd name="T13" fmla="*/ 218 h 219"/>
                <a:gd name="T14" fmla="*/ 411 w 412"/>
                <a:gd name="T15" fmla="*/ 163 h 219"/>
                <a:gd name="T16" fmla="*/ 411 w 412"/>
                <a:gd name="T17" fmla="*/ 54 h 219"/>
                <a:gd name="T18" fmla="*/ 356 w 412"/>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219">
                  <a:moveTo>
                    <a:pt x="356" y="0"/>
                  </a:moveTo>
                  <a:lnTo>
                    <a:pt x="356" y="0"/>
                  </a:lnTo>
                  <a:cubicBezTo>
                    <a:pt x="28" y="0"/>
                    <a:pt x="28" y="0"/>
                    <a:pt x="28" y="0"/>
                  </a:cubicBezTo>
                  <a:cubicBezTo>
                    <a:pt x="0" y="0"/>
                    <a:pt x="0" y="27"/>
                    <a:pt x="0" y="54"/>
                  </a:cubicBezTo>
                  <a:cubicBezTo>
                    <a:pt x="0" y="163"/>
                    <a:pt x="0" y="163"/>
                    <a:pt x="0" y="163"/>
                  </a:cubicBezTo>
                  <a:cubicBezTo>
                    <a:pt x="0" y="190"/>
                    <a:pt x="0" y="218"/>
                    <a:pt x="28" y="218"/>
                  </a:cubicBezTo>
                  <a:cubicBezTo>
                    <a:pt x="356" y="218"/>
                    <a:pt x="356" y="218"/>
                    <a:pt x="356" y="218"/>
                  </a:cubicBezTo>
                  <a:cubicBezTo>
                    <a:pt x="383" y="218"/>
                    <a:pt x="411" y="190"/>
                    <a:pt x="411" y="163"/>
                  </a:cubicBezTo>
                  <a:cubicBezTo>
                    <a:pt x="411" y="54"/>
                    <a:pt x="411" y="54"/>
                    <a:pt x="411" y="54"/>
                  </a:cubicBezTo>
                  <a:cubicBezTo>
                    <a:pt x="411" y="27"/>
                    <a:pt x="383" y="0"/>
                    <a:pt x="356"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6"/>
            <p:cNvSpPr>
              <a:spLocks noChangeArrowheads="1"/>
            </p:cNvSpPr>
            <p:nvPr/>
          </p:nvSpPr>
          <p:spPr bwMode="gray">
            <a:xfrm>
              <a:off x="4149330" y="3847578"/>
              <a:ext cx="100820" cy="54204"/>
            </a:xfrm>
            <a:custGeom>
              <a:avLst/>
              <a:gdLst>
                <a:gd name="T0" fmla="*/ 383 w 411"/>
                <a:gd name="T1" fmla="*/ 0 h 219"/>
                <a:gd name="T2" fmla="*/ 383 w 411"/>
                <a:gd name="T3" fmla="*/ 0 h 219"/>
                <a:gd name="T4" fmla="*/ 27 w 411"/>
                <a:gd name="T5" fmla="*/ 0 h 219"/>
                <a:gd name="T6" fmla="*/ 0 w 411"/>
                <a:gd name="T7" fmla="*/ 54 h 219"/>
                <a:gd name="T8" fmla="*/ 0 w 411"/>
                <a:gd name="T9" fmla="*/ 163 h 219"/>
                <a:gd name="T10" fmla="*/ 27 w 411"/>
                <a:gd name="T11" fmla="*/ 218 h 219"/>
                <a:gd name="T12" fmla="*/ 383 w 411"/>
                <a:gd name="T13" fmla="*/ 218 h 219"/>
                <a:gd name="T14" fmla="*/ 410 w 411"/>
                <a:gd name="T15" fmla="*/ 163 h 219"/>
                <a:gd name="T16" fmla="*/ 410 w 411"/>
                <a:gd name="T17" fmla="*/ 54 h 219"/>
                <a:gd name="T18" fmla="*/ 383 w 411"/>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219">
                  <a:moveTo>
                    <a:pt x="383" y="0"/>
                  </a:moveTo>
                  <a:lnTo>
                    <a:pt x="383" y="0"/>
                  </a:lnTo>
                  <a:cubicBezTo>
                    <a:pt x="27" y="0"/>
                    <a:pt x="27" y="0"/>
                    <a:pt x="27" y="0"/>
                  </a:cubicBezTo>
                  <a:cubicBezTo>
                    <a:pt x="27" y="0"/>
                    <a:pt x="0" y="27"/>
                    <a:pt x="0" y="54"/>
                  </a:cubicBezTo>
                  <a:cubicBezTo>
                    <a:pt x="0" y="163"/>
                    <a:pt x="0" y="163"/>
                    <a:pt x="0" y="163"/>
                  </a:cubicBezTo>
                  <a:cubicBezTo>
                    <a:pt x="0" y="190"/>
                    <a:pt x="27" y="218"/>
                    <a:pt x="27" y="218"/>
                  </a:cubicBezTo>
                  <a:cubicBezTo>
                    <a:pt x="383" y="218"/>
                    <a:pt x="383" y="218"/>
                    <a:pt x="383" y="218"/>
                  </a:cubicBezTo>
                  <a:cubicBezTo>
                    <a:pt x="383" y="218"/>
                    <a:pt x="410" y="190"/>
                    <a:pt x="410" y="163"/>
                  </a:cubicBezTo>
                  <a:cubicBezTo>
                    <a:pt x="410" y="54"/>
                    <a:pt x="410" y="54"/>
                    <a:pt x="410" y="54"/>
                  </a:cubicBezTo>
                  <a:cubicBezTo>
                    <a:pt x="410" y="27"/>
                    <a:pt x="383" y="0"/>
                    <a:pt x="383" y="0"/>
                  </a:cubicBezTo>
                </a:path>
              </a:pathLst>
            </a:custGeom>
            <a:solidFill>
              <a:schemeClr val="bg1"/>
            </a:solidFill>
            <a:ln>
              <a:noFill/>
            </a:ln>
            <a:effectLst/>
            <a:extLst/>
          </p:spPr>
          <p:txBody>
            <a:bodyPr wrap="none" anchor="ctr"/>
            <a:lstStyle/>
            <a:p>
              <a:endParaRPr lang="en-US"/>
            </a:p>
          </p:txBody>
        </p:sp>
        <p:sp>
          <p:nvSpPr>
            <p:cNvPr id="61" name="Freeform 57"/>
            <p:cNvSpPr>
              <a:spLocks noChangeArrowheads="1"/>
            </p:cNvSpPr>
            <p:nvPr/>
          </p:nvSpPr>
          <p:spPr bwMode="gray">
            <a:xfrm>
              <a:off x="3598617" y="3484411"/>
              <a:ext cx="483500" cy="833658"/>
            </a:xfrm>
            <a:custGeom>
              <a:avLst/>
              <a:gdLst>
                <a:gd name="T0" fmla="*/ 1285 w 1968"/>
                <a:gd name="T1" fmla="*/ 136 h 3391"/>
                <a:gd name="T2" fmla="*/ 1285 w 1968"/>
                <a:gd name="T3" fmla="*/ 136 h 3391"/>
                <a:gd name="T4" fmla="*/ 1312 w 1968"/>
                <a:gd name="T5" fmla="*/ 738 h 3391"/>
                <a:gd name="T6" fmla="*/ 847 w 1968"/>
                <a:gd name="T7" fmla="*/ 820 h 3391"/>
                <a:gd name="T8" fmla="*/ 847 w 1968"/>
                <a:gd name="T9" fmla="*/ 930 h 3391"/>
                <a:gd name="T10" fmla="*/ 1750 w 1968"/>
                <a:gd name="T11" fmla="*/ 3390 h 3391"/>
                <a:gd name="T12" fmla="*/ 711 w 1968"/>
                <a:gd name="T13" fmla="*/ 3363 h 3391"/>
                <a:gd name="T14" fmla="*/ 109 w 1968"/>
                <a:gd name="T15" fmla="*/ 848 h 3391"/>
                <a:gd name="T16" fmla="*/ 273 w 1968"/>
                <a:gd name="T17" fmla="*/ 437 h 3391"/>
                <a:gd name="T18" fmla="*/ 1285 w 1968"/>
                <a:gd name="T19" fmla="*/ 136 h 3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8" h="3391">
                  <a:moveTo>
                    <a:pt x="1285" y="136"/>
                  </a:moveTo>
                  <a:lnTo>
                    <a:pt x="1285" y="136"/>
                  </a:lnTo>
                  <a:cubicBezTo>
                    <a:pt x="1695" y="0"/>
                    <a:pt x="1695" y="656"/>
                    <a:pt x="1312" y="738"/>
                  </a:cubicBezTo>
                  <a:cubicBezTo>
                    <a:pt x="847" y="820"/>
                    <a:pt x="847" y="820"/>
                    <a:pt x="847" y="820"/>
                  </a:cubicBezTo>
                  <a:cubicBezTo>
                    <a:pt x="792" y="820"/>
                    <a:pt x="765" y="875"/>
                    <a:pt x="847" y="930"/>
                  </a:cubicBezTo>
                  <a:cubicBezTo>
                    <a:pt x="1967" y="1558"/>
                    <a:pt x="1858" y="2707"/>
                    <a:pt x="1750" y="3390"/>
                  </a:cubicBezTo>
                  <a:cubicBezTo>
                    <a:pt x="711" y="3363"/>
                    <a:pt x="711" y="3363"/>
                    <a:pt x="711" y="3363"/>
                  </a:cubicBezTo>
                  <a:cubicBezTo>
                    <a:pt x="683" y="2105"/>
                    <a:pt x="301" y="1886"/>
                    <a:pt x="109" y="848"/>
                  </a:cubicBezTo>
                  <a:cubicBezTo>
                    <a:pt x="82" y="738"/>
                    <a:pt x="0" y="492"/>
                    <a:pt x="273" y="437"/>
                  </a:cubicBezTo>
                  <a:lnTo>
                    <a:pt x="1285" y="136"/>
                  </a:lnTo>
                </a:path>
              </a:pathLst>
            </a:custGeom>
            <a:solidFill>
              <a:schemeClr val="bg1">
                <a:lumMod val="85000"/>
              </a:schemeClr>
            </a:solidFill>
            <a:ln>
              <a:noFill/>
            </a:ln>
            <a:effectLst/>
            <a:extLst/>
          </p:spPr>
          <p:txBody>
            <a:bodyPr wrap="none" anchor="ctr"/>
            <a:lstStyle/>
            <a:p>
              <a:endParaRPr lang="en-US"/>
            </a:p>
          </p:txBody>
        </p:sp>
        <p:sp>
          <p:nvSpPr>
            <p:cNvPr id="62" name="Freeform 58"/>
            <p:cNvSpPr>
              <a:spLocks noChangeArrowheads="1"/>
            </p:cNvSpPr>
            <p:nvPr/>
          </p:nvSpPr>
          <p:spPr bwMode="gray">
            <a:xfrm>
              <a:off x="3793752" y="2994407"/>
              <a:ext cx="87811" cy="87810"/>
            </a:xfrm>
            <a:custGeom>
              <a:avLst/>
              <a:gdLst>
                <a:gd name="T0" fmla="*/ 274 w 357"/>
                <a:gd name="T1" fmla="*/ 0 h 356"/>
                <a:gd name="T2" fmla="*/ 274 w 357"/>
                <a:gd name="T3" fmla="*/ 0 h 356"/>
                <a:gd name="T4" fmla="*/ 0 w 357"/>
                <a:gd name="T5" fmla="*/ 273 h 356"/>
                <a:gd name="T6" fmla="*/ 55 w 357"/>
                <a:gd name="T7" fmla="*/ 273 h 356"/>
                <a:gd name="T8" fmla="*/ 274 w 357"/>
                <a:gd name="T9" fmla="*/ 54 h 356"/>
                <a:gd name="T10" fmla="*/ 274 w 357"/>
                <a:gd name="T11" fmla="*/ 0 h 356"/>
              </a:gdLst>
              <a:ahLst/>
              <a:cxnLst>
                <a:cxn ang="0">
                  <a:pos x="T0" y="T1"/>
                </a:cxn>
                <a:cxn ang="0">
                  <a:pos x="T2" y="T3"/>
                </a:cxn>
                <a:cxn ang="0">
                  <a:pos x="T4" y="T5"/>
                </a:cxn>
                <a:cxn ang="0">
                  <a:pos x="T6" y="T7"/>
                </a:cxn>
                <a:cxn ang="0">
                  <a:pos x="T8" y="T9"/>
                </a:cxn>
                <a:cxn ang="0">
                  <a:pos x="T10" y="T11"/>
                </a:cxn>
              </a:cxnLst>
              <a:rect l="0" t="0" r="r" b="b"/>
              <a:pathLst>
                <a:path w="357" h="356">
                  <a:moveTo>
                    <a:pt x="274" y="0"/>
                  </a:moveTo>
                  <a:lnTo>
                    <a:pt x="274" y="0"/>
                  </a:lnTo>
                  <a:cubicBezTo>
                    <a:pt x="110" y="0"/>
                    <a:pt x="0" y="136"/>
                    <a:pt x="0" y="273"/>
                  </a:cubicBezTo>
                  <a:cubicBezTo>
                    <a:pt x="0" y="355"/>
                    <a:pt x="55" y="355"/>
                    <a:pt x="55" y="273"/>
                  </a:cubicBezTo>
                  <a:cubicBezTo>
                    <a:pt x="55" y="164"/>
                    <a:pt x="165" y="54"/>
                    <a:pt x="274" y="54"/>
                  </a:cubicBezTo>
                  <a:cubicBezTo>
                    <a:pt x="356" y="54"/>
                    <a:pt x="328" y="0"/>
                    <a:pt x="274" y="0"/>
                  </a:cubicBezTo>
                </a:path>
              </a:pathLst>
            </a:custGeom>
            <a:solidFill>
              <a:schemeClr val="accent1"/>
            </a:solidFill>
            <a:ln>
              <a:noFill/>
            </a:ln>
            <a:effectLst/>
            <a:extLst/>
          </p:spPr>
          <p:txBody>
            <a:bodyPr wrap="none" anchor="ctr"/>
            <a:lstStyle/>
            <a:p>
              <a:endParaRPr lang="en-US"/>
            </a:p>
          </p:txBody>
        </p:sp>
        <p:sp>
          <p:nvSpPr>
            <p:cNvPr id="63" name="Freeform 59"/>
            <p:cNvSpPr>
              <a:spLocks noChangeArrowheads="1"/>
            </p:cNvSpPr>
            <p:nvPr/>
          </p:nvSpPr>
          <p:spPr bwMode="gray">
            <a:xfrm>
              <a:off x="3819770" y="3020425"/>
              <a:ext cx="54204" cy="54204"/>
            </a:xfrm>
            <a:custGeom>
              <a:avLst/>
              <a:gdLst>
                <a:gd name="T0" fmla="*/ 164 w 219"/>
                <a:gd name="T1" fmla="*/ 0 h 220"/>
                <a:gd name="T2" fmla="*/ 164 w 219"/>
                <a:gd name="T3" fmla="*/ 0 h 220"/>
                <a:gd name="T4" fmla="*/ 0 w 219"/>
                <a:gd name="T5" fmla="*/ 164 h 220"/>
                <a:gd name="T6" fmla="*/ 55 w 219"/>
                <a:gd name="T7" fmla="*/ 164 h 220"/>
                <a:gd name="T8" fmla="*/ 164 w 219"/>
                <a:gd name="T9" fmla="*/ 55 h 220"/>
                <a:gd name="T10" fmla="*/ 164 w 219"/>
                <a:gd name="T11" fmla="*/ 0 h 220"/>
              </a:gdLst>
              <a:ahLst/>
              <a:cxnLst>
                <a:cxn ang="0">
                  <a:pos x="T0" y="T1"/>
                </a:cxn>
                <a:cxn ang="0">
                  <a:pos x="T2" y="T3"/>
                </a:cxn>
                <a:cxn ang="0">
                  <a:pos x="T4" y="T5"/>
                </a:cxn>
                <a:cxn ang="0">
                  <a:pos x="T6" y="T7"/>
                </a:cxn>
                <a:cxn ang="0">
                  <a:pos x="T8" y="T9"/>
                </a:cxn>
                <a:cxn ang="0">
                  <a:pos x="T10" y="T11"/>
                </a:cxn>
              </a:cxnLst>
              <a:rect l="0" t="0" r="r" b="b"/>
              <a:pathLst>
                <a:path w="219" h="220">
                  <a:moveTo>
                    <a:pt x="164" y="0"/>
                  </a:moveTo>
                  <a:lnTo>
                    <a:pt x="164" y="0"/>
                  </a:lnTo>
                  <a:cubicBezTo>
                    <a:pt x="82" y="0"/>
                    <a:pt x="0" y="83"/>
                    <a:pt x="0" y="164"/>
                  </a:cubicBezTo>
                  <a:cubicBezTo>
                    <a:pt x="0" y="219"/>
                    <a:pt x="55" y="219"/>
                    <a:pt x="55" y="164"/>
                  </a:cubicBezTo>
                  <a:cubicBezTo>
                    <a:pt x="55" y="110"/>
                    <a:pt x="109" y="55"/>
                    <a:pt x="164" y="55"/>
                  </a:cubicBezTo>
                  <a:cubicBezTo>
                    <a:pt x="218" y="55"/>
                    <a:pt x="218" y="0"/>
                    <a:pt x="164" y="0"/>
                  </a:cubicBezTo>
                </a:path>
              </a:pathLst>
            </a:custGeom>
            <a:solidFill>
              <a:schemeClr val="accent1"/>
            </a:solidFill>
            <a:ln>
              <a:noFill/>
            </a:ln>
            <a:effectLst/>
            <a:extLst/>
          </p:spPr>
          <p:txBody>
            <a:bodyPr wrap="none" anchor="ctr"/>
            <a:lstStyle/>
            <a:p>
              <a:endParaRPr lang="en-US"/>
            </a:p>
          </p:txBody>
        </p:sp>
        <p:sp>
          <p:nvSpPr>
            <p:cNvPr id="64" name="Freeform 60"/>
            <p:cNvSpPr>
              <a:spLocks noChangeArrowheads="1"/>
            </p:cNvSpPr>
            <p:nvPr/>
          </p:nvSpPr>
          <p:spPr bwMode="gray">
            <a:xfrm>
              <a:off x="3846872" y="3047526"/>
              <a:ext cx="27102" cy="27102"/>
            </a:xfrm>
            <a:custGeom>
              <a:avLst/>
              <a:gdLst>
                <a:gd name="T0" fmla="*/ 55 w 110"/>
                <a:gd name="T1" fmla="*/ 109 h 110"/>
                <a:gd name="T2" fmla="*/ 55 w 110"/>
                <a:gd name="T3" fmla="*/ 109 h 110"/>
                <a:gd name="T4" fmla="*/ 109 w 110"/>
                <a:gd name="T5" fmla="*/ 54 h 110"/>
                <a:gd name="T6" fmla="*/ 55 w 110"/>
                <a:gd name="T7" fmla="*/ 0 h 110"/>
                <a:gd name="T8" fmla="*/ 0 w 110"/>
                <a:gd name="T9" fmla="*/ 54 h 110"/>
                <a:gd name="T10" fmla="*/ 55 w 110"/>
                <a:gd name="T11" fmla="*/ 109 h 110"/>
              </a:gdLst>
              <a:ahLst/>
              <a:cxnLst>
                <a:cxn ang="0">
                  <a:pos x="T0" y="T1"/>
                </a:cxn>
                <a:cxn ang="0">
                  <a:pos x="T2" y="T3"/>
                </a:cxn>
                <a:cxn ang="0">
                  <a:pos x="T4" y="T5"/>
                </a:cxn>
                <a:cxn ang="0">
                  <a:pos x="T6" y="T7"/>
                </a:cxn>
                <a:cxn ang="0">
                  <a:pos x="T8" y="T9"/>
                </a:cxn>
                <a:cxn ang="0">
                  <a:pos x="T10" y="T11"/>
                </a:cxn>
              </a:cxnLst>
              <a:rect l="0" t="0" r="r" b="b"/>
              <a:pathLst>
                <a:path w="110" h="110">
                  <a:moveTo>
                    <a:pt x="55" y="109"/>
                  </a:moveTo>
                  <a:lnTo>
                    <a:pt x="55" y="109"/>
                  </a:lnTo>
                  <a:cubicBezTo>
                    <a:pt x="82" y="109"/>
                    <a:pt x="109" y="82"/>
                    <a:pt x="109" y="54"/>
                  </a:cubicBezTo>
                  <a:cubicBezTo>
                    <a:pt x="109" y="27"/>
                    <a:pt x="82" y="0"/>
                    <a:pt x="55" y="0"/>
                  </a:cubicBezTo>
                  <a:cubicBezTo>
                    <a:pt x="28" y="0"/>
                    <a:pt x="0" y="27"/>
                    <a:pt x="0" y="54"/>
                  </a:cubicBezTo>
                  <a:cubicBezTo>
                    <a:pt x="0" y="82"/>
                    <a:pt x="28" y="109"/>
                    <a:pt x="55" y="109"/>
                  </a:cubicBezTo>
                </a:path>
              </a:pathLst>
            </a:custGeom>
            <a:solidFill>
              <a:schemeClr val="accent1"/>
            </a:solidFill>
            <a:ln>
              <a:noFill/>
            </a:ln>
            <a:effectLst/>
            <a:extLst/>
          </p:spPr>
          <p:txBody>
            <a:bodyPr wrap="none" anchor="ctr"/>
            <a:lstStyle/>
            <a:p>
              <a:endParaRPr lang="en-US"/>
            </a:p>
          </p:txBody>
        </p:sp>
        <p:sp>
          <p:nvSpPr>
            <p:cNvPr id="65" name="Freeform 61"/>
            <p:cNvSpPr>
              <a:spLocks noChangeArrowheads="1"/>
            </p:cNvSpPr>
            <p:nvPr/>
          </p:nvSpPr>
          <p:spPr bwMode="gray">
            <a:xfrm>
              <a:off x="3800256" y="3229652"/>
              <a:ext cx="470491" cy="228742"/>
            </a:xfrm>
            <a:custGeom>
              <a:avLst/>
              <a:gdLst>
                <a:gd name="T0" fmla="*/ 1531 w 1914"/>
                <a:gd name="T1" fmla="*/ 382 h 930"/>
                <a:gd name="T2" fmla="*/ 1531 w 1914"/>
                <a:gd name="T3" fmla="*/ 382 h 930"/>
                <a:gd name="T4" fmla="*/ 1174 w 1914"/>
                <a:gd name="T5" fmla="*/ 0 h 930"/>
                <a:gd name="T6" fmla="*/ 875 w 1914"/>
                <a:gd name="T7" fmla="*/ 191 h 930"/>
                <a:gd name="T8" fmla="*/ 601 w 1914"/>
                <a:gd name="T9" fmla="*/ 328 h 930"/>
                <a:gd name="T10" fmla="*/ 328 w 1914"/>
                <a:gd name="T11" fmla="*/ 382 h 930"/>
                <a:gd name="T12" fmla="*/ 219 w 1914"/>
                <a:gd name="T13" fmla="*/ 547 h 930"/>
                <a:gd name="T14" fmla="*/ 246 w 1914"/>
                <a:gd name="T15" fmla="*/ 929 h 930"/>
                <a:gd name="T16" fmla="*/ 1558 w 1914"/>
                <a:gd name="T17" fmla="*/ 929 h 930"/>
                <a:gd name="T18" fmla="*/ 1531 w 1914"/>
                <a:gd name="T19" fmla="*/ 382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4" h="930">
                  <a:moveTo>
                    <a:pt x="1531" y="382"/>
                  </a:moveTo>
                  <a:lnTo>
                    <a:pt x="1531" y="382"/>
                  </a:lnTo>
                  <a:cubicBezTo>
                    <a:pt x="1558" y="164"/>
                    <a:pt x="1393" y="0"/>
                    <a:pt x="1174" y="0"/>
                  </a:cubicBezTo>
                  <a:cubicBezTo>
                    <a:pt x="1038" y="0"/>
                    <a:pt x="930" y="82"/>
                    <a:pt x="875" y="191"/>
                  </a:cubicBezTo>
                  <a:cubicBezTo>
                    <a:pt x="766" y="164"/>
                    <a:pt x="657" y="219"/>
                    <a:pt x="601" y="328"/>
                  </a:cubicBezTo>
                  <a:cubicBezTo>
                    <a:pt x="519" y="219"/>
                    <a:pt x="356" y="246"/>
                    <a:pt x="328" y="382"/>
                  </a:cubicBezTo>
                  <a:cubicBezTo>
                    <a:pt x="219" y="355"/>
                    <a:pt x="137" y="492"/>
                    <a:pt x="219" y="547"/>
                  </a:cubicBezTo>
                  <a:cubicBezTo>
                    <a:pt x="0" y="601"/>
                    <a:pt x="55" y="929"/>
                    <a:pt x="246" y="929"/>
                  </a:cubicBezTo>
                  <a:cubicBezTo>
                    <a:pt x="273" y="929"/>
                    <a:pt x="1174" y="929"/>
                    <a:pt x="1558" y="929"/>
                  </a:cubicBezTo>
                  <a:cubicBezTo>
                    <a:pt x="1913" y="929"/>
                    <a:pt x="1886" y="328"/>
                    <a:pt x="1531" y="382"/>
                  </a:cubicBezTo>
                </a:path>
              </a:pathLst>
            </a:custGeom>
            <a:solidFill>
              <a:schemeClr val="accent1"/>
            </a:solidFill>
            <a:ln>
              <a:noFill/>
            </a:ln>
            <a:effectLst/>
            <a:extLst/>
          </p:spPr>
          <p:txBody>
            <a:bodyPr wrap="none" anchor="ctr"/>
            <a:lstStyle/>
            <a:p>
              <a:endParaRPr lang="en-US"/>
            </a:p>
          </p:txBody>
        </p:sp>
        <p:sp>
          <p:nvSpPr>
            <p:cNvPr id="66" name="Freeform 62"/>
            <p:cNvSpPr>
              <a:spLocks noChangeArrowheads="1"/>
            </p:cNvSpPr>
            <p:nvPr/>
          </p:nvSpPr>
          <p:spPr bwMode="gray">
            <a:xfrm>
              <a:off x="1500920" y="4076320"/>
              <a:ext cx="678635" cy="1398465"/>
            </a:xfrm>
            <a:custGeom>
              <a:avLst/>
              <a:gdLst>
                <a:gd name="T0" fmla="*/ 355 w 2762"/>
                <a:gd name="T1" fmla="*/ 82 h 5688"/>
                <a:gd name="T2" fmla="*/ 355 w 2762"/>
                <a:gd name="T3" fmla="*/ 82 h 5688"/>
                <a:gd name="T4" fmla="*/ 355 w 2762"/>
                <a:gd name="T5" fmla="*/ 574 h 5688"/>
                <a:gd name="T6" fmla="*/ 1422 w 2762"/>
                <a:gd name="T7" fmla="*/ 902 h 5688"/>
                <a:gd name="T8" fmla="*/ 1394 w 2762"/>
                <a:gd name="T9" fmla="*/ 984 h 5688"/>
                <a:gd name="T10" fmla="*/ 355 w 2762"/>
                <a:gd name="T11" fmla="*/ 683 h 5688"/>
                <a:gd name="T12" fmla="*/ 464 w 2762"/>
                <a:gd name="T13" fmla="*/ 1176 h 5688"/>
                <a:gd name="T14" fmla="*/ 1230 w 2762"/>
                <a:gd name="T15" fmla="*/ 1367 h 5688"/>
                <a:gd name="T16" fmla="*/ 1203 w 2762"/>
                <a:gd name="T17" fmla="*/ 1449 h 5688"/>
                <a:gd name="T18" fmla="*/ 437 w 2762"/>
                <a:gd name="T19" fmla="*/ 1285 h 5688"/>
                <a:gd name="T20" fmla="*/ 492 w 2762"/>
                <a:gd name="T21" fmla="*/ 1723 h 5688"/>
                <a:gd name="T22" fmla="*/ 1312 w 2762"/>
                <a:gd name="T23" fmla="*/ 1886 h 5688"/>
                <a:gd name="T24" fmla="*/ 1285 w 2762"/>
                <a:gd name="T25" fmla="*/ 1969 h 5688"/>
                <a:gd name="T26" fmla="*/ 464 w 2762"/>
                <a:gd name="T27" fmla="*/ 1886 h 5688"/>
                <a:gd name="T28" fmla="*/ 519 w 2762"/>
                <a:gd name="T29" fmla="*/ 2242 h 5688"/>
                <a:gd name="T30" fmla="*/ 1149 w 2762"/>
                <a:gd name="T31" fmla="*/ 2270 h 5688"/>
                <a:gd name="T32" fmla="*/ 1203 w 2762"/>
                <a:gd name="T33" fmla="*/ 3582 h 5688"/>
                <a:gd name="T34" fmla="*/ 1149 w 2762"/>
                <a:gd name="T35" fmla="*/ 5687 h 5688"/>
                <a:gd name="T36" fmla="*/ 2297 w 2762"/>
                <a:gd name="T37" fmla="*/ 5687 h 5688"/>
                <a:gd name="T38" fmla="*/ 2242 w 2762"/>
                <a:gd name="T39" fmla="*/ 3582 h 5688"/>
                <a:gd name="T40" fmla="*/ 2734 w 2762"/>
                <a:gd name="T41" fmla="*/ 1531 h 5688"/>
                <a:gd name="T42" fmla="*/ 2570 w 2762"/>
                <a:gd name="T43" fmla="*/ 1312 h 5688"/>
                <a:gd name="T44" fmla="*/ 2542 w 2762"/>
                <a:gd name="T45" fmla="*/ 1285 h 5688"/>
                <a:gd name="T46" fmla="*/ 2598 w 2762"/>
                <a:gd name="T47" fmla="*/ 984 h 5688"/>
                <a:gd name="T48" fmla="*/ 2461 w 2762"/>
                <a:gd name="T49" fmla="*/ 738 h 5688"/>
                <a:gd name="T50" fmla="*/ 355 w 2762"/>
                <a:gd name="T51" fmla="*/ 82 h 5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2" h="5688">
                  <a:moveTo>
                    <a:pt x="355" y="82"/>
                  </a:moveTo>
                  <a:lnTo>
                    <a:pt x="355" y="82"/>
                  </a:lnTo>
                  <a:cubicBezTo>
                    <a:pt x="55" y="0"/>
                    <a:pt x="55" y="464"/>
                    <a:pt x="355" y="574"/>
                  </a:cubicBezTo>
                  <a:cubicBezTo>
                    <a:pt x="1422" y="902"/>
                    <a:pt x="1422" y="902"/>
                    <a:pt x="1422" y="902"/>
                  </a:cubicBezTo>
                  <a:cubicBezTo>
                    <a:pt x="1477" y="930"/>
                    <a:pt x="1449" y="1011"/>
                    <a:pt x="1394" y="984"/>
                  </a:cubicBezTo>
                  <a:cubicBezTo>
                    <a:pt x="355" y="683"/>
                    <a:pt x="355" y="683"/>
                    <a:pt x="355" y="683"/>
                  </a:cubicBezTo>
                  <a:cubicBezTo>
                    <a:pt x="136" y="629"/>
                    <a:pt x="0" y="1039"/>
                    <a:pt x="464" y="1176"/>
                  </a:cubicBezTo>
                  <a:cubicBezTo>
                    <a:pt x="1230" y="1367"/>
                    <a:pt x="1230" y="1367"/>
                    <a:pt x="1230" y="1367"/>
                  </a:cubicBezTo>
                  <a:cubicBezTo>
                    <a:pt x="1285" y="1395"/>
                    <a:pt x="1258" y="1449"/>
                    <a:pt x="1203" y="1449"/>
                  </a:cubicBezTo>
                  <a:cubicBezTo>
                    <a:pt x="437" y="1285"/>
                    <a:pt x="437" y="1285"/>
                    <a:pt x="437" y="1285"/>
                  </a:cubicBezTo>
                  <a:cubicBezTo>
                    <a:pt x="246" y="1258"/>
                    <a:pt x="109" y="1640"/>
                    <a:pt x="492" y="1723"/>
                  </a:cubicBezTo>
                  <a:cubicBezTo>
                    <a:pt x="1312" y="1886"/>
                    <a:pt x="1312" y="1886"/>
                    <a:pt x="1312" y="1886"/>
                  </a:cubicBezTo>
                  <a:cubicBezTo>
                    <a:pt x="1394" y="1914"/>
                    <a:pt x="1367" y="1969"/>
                    <a:pt x="1285" y="1969"/>
                  </a:cubicBezTo>
                  <a:cubicBezTo>
                    <a:pt x="464" y="1886"/>
                    <a:pt x="464" y="1886"/>
                    <a:pt x="464" y="1886"/>
                  </a:cubicBezTo>
                  <a:cubicBezTo>
                    <a:pt x="164" y="1832"/>
                    <a:pt x="246" y="2242"/>
                    <a:pt x="519" y="2242"/>
                  </a:cubicBezTo>
                  <a:cubicBezTo>
                    <a:pt x="1149" y="2270"/>
                    <a:pt x="1149" y="2270"/>
                    <a:pt x="1149" y="2270"/>
                  </a:cubicBezTo>
                  <a:cubicBezTo>
                    <a:pt x="902" y="2680"/>
                    <a:pt x="1066" y="3199"/>
                    <a:pt x="1203" y="3582"/>
                  </a:cubicBezTo>
                  <a:cubicBezTo>
                    <a:pt x="1312" y="4292"/>
                    <a:pt x="1176" y="4977"/>
                    <a:pt x="1149" y="5687"/>
                  </a:cubicBezTo>
                  <a:cubicBezTo>
                    <a:pt x="2297" y="5687"/>
                    <a:pt x="2297" y="5687"/>
                    <a:pt x="2297" y="5687"/>
                  </a:cubicBezTo>
                  <a:cubicBezTo>
                    <a:pt x="2242" y="5441"/>
                    <a:pt x="2214" y="4129"/>
                    <a:pt x="2242" y="3582"/>
                  </a:cubicBezTo>
                  <a:cubicBezTo>
                    <a:pt x="2269" y="2488"/>
                    <a:pt x="2598" y="2352"/>
                    <a:pt x="2734" y="1531"/>
                  </a:cubicBezTo>
                  <a:cubicBezTo>
                    <a:pt x="2761" y="1367"/>
                    <a:pt x="2625" y="1339"/>
                    <a:pt x="2570" y="1312"/>
                  </a:cubicBezTo>
                  <a:cubicBezTo>
                    <a:pt x="2542" y="1312"/>
                    <a:pt x="2542" y="1312"/>
                    <a:pt x="2542" y="1285"/>
                  </a:cubicBezTo>
                  <a:cubicBezTo>
                    <a:pt x="2598" y="984"/>
                    <a:pt x="2598" y="984"/>
                    <a:pt x="2598" y="984"/>
                  </a:cubicBezTo>
                  <a:cubicBezTo>
                    <a:pt x="2598" y="848"/>
                    <a:pt x="2570" y="793"/>
                    <a:pt x="2461" y="738"/>
                  </a:cubicBezTo>
                  <a:lnTo>
                    <a:pt x="355" y="82"/>
                  </a:lnTo>
                </a:path>
              </a:pathLst>
            </a:custGeom>
            <a:solidFill>
              <a:schemeClr val="bg1">
                <a:lumMod val="85000"/>
              </a:schemeClr>
            </a:solidFill>
            <a:ln>
              <a:noFill/>
            </a:ln>
            <a:effectLst/>
            <a:extLst/>
          </p:spPr>
          <p:txBody>
            <a:bodyPr wrap="none" anchor="ctr"/>
            <a:lstStyle/>
            <a:p>
              <a:endParaRPr lang="en-US"/>
            </a:p>
          </p:txBody>
        </p:sp>
        <p:sp>
          <p:nvSpPr>
            <p:cNvPr id="67" name="Freeform 63"/>
            <p:cNvSpPr>
              <a:spLocks noChangeArrowheads="1"/>
            </p:cNvSpPr>
            <p:nvPr/>
          </p:nvSpPr>
          <p:spPr bwMode="gray">
            <a:xfrm>
              <a:off x="1823976" y="4526213"/>
              <a:ext cx="155023" cy="316552"/>
            </a:xfrm>
            <a:custGeom>
              <a:avLst/>
              <a:gdLst>
                <a:gd name="T0" fmla="*/ 629 w 630"/>
                <a:gd name="T1" fmla="*/ 0 h 1286"/>
                <a:gd name="T2" fmla="*/ 629 w 630"/>
                <a:gd name="T3" fmla="*/ 0 h 1286"/>
                <a:gd name="T4" fmla="*/ 55 w 630"/>
                <a:gd name="T5" fmla="*/ 1285 h 1286"/>
                <a:gd name="T6" fmla="*/ 629 w 630"/>
                <a:gd name="T7" fmla="*/ 0 h 1286"/>
              </a:gdLst>
              <a:ahLst/>
              <a:cxnLst>
                <a:cxn ang="0">
                  <a:pos x="T0" y="T1"/>
                </a:cxn>
                <a:cxn ang="0">
                  <a:pos x="T2" y="T3"/>
                </a:cxn>
                <a:cxn ang="0">
                  <a:pos x="T4" y="T5"/>
                </a:cxn>
                <a:cxn ang="0">
                  <a:pos x="T6" y="T7"/>
                </a:cxn>
              </a:cxnLst>
              <a:rect l="0" t="0" r="r" b="b"/>
              <a:pathLst>
                <a:path w="630" h="1286">
                  <a:moveTo>
                    <a:pt x="629" y="0"/>
                  </a:moveTo>
                  <a:lnTo>
                    <a:pt x="629" y="0"/>
                  </a:lnTo>
                  <a:cubicBezTo>
                    <a:pt x="301" y="273"/>
                    <a:pt x="55" y="656"/>
                    <a:pt x="55" y="1285"/>
                  </a:cubicBezTo>
                  <a:cubicBezTo>
                    <a:pt x="0" y="820"/>
                    <a:pt x="165" y="273"/>
                    <a:pt x="629"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64"/>
            <p:cNvSpPr>
              <a:spLocks noChangeArrowheads="1"/>
            </p:cNvSpPr>
            <p:nvPr/>
          </p:nvSpPr>
          <p:spPr bwMode="gray">
            <a:xfrm>
              <a:off x="1635346" y="3901782"/>
              <a:ext cx="436884" cy="787043"/>
            </a:xfrm>
            <a:custGeom>
              <a:avLst/>
              <a:gdLst>
                <a:gd name="T0" fmla="*/ 301 w 1778"/>
                <a:gd name="T1" fmla="*/ 0 h 3200"/>
                <a:gd name="T2" fmla="*/ 301 w 1778"/>
                <a:gd name="T3" fmla="*/ 0 h 3200"/>
                <a:gd name="T4" fmla="*/ 1477 w 1778"/>
                <a:gd name="T5" fmla="*/ 0 h 3200"/>
                <a:gd name="T6" fmla="*/ 1777 w 1778"/>
                <a:gd name="T7" fmla="*/ 301 h 3200"/>
                <a:gd name="T8" fmla="*/ 1777 w 1778"/>
                <a:gd name="T9" fmla="*/ 2898 h 3200"/>
                <a:gd name="T10" fmla="*/ 1477 w 1778"/>
                <a:gd name="T11" fmla="*/ 3199 h 3200"/>
                <a:gd name="T12" fmla="*/ 301 w 1778"/>
                <a:gd name="T13" fmla="*/ 3199 h 3200"/>
                <a:gd name="T14" fmla="*/ 0 w 1778"/>
                <a:gd name="T15" fmla="*/ 2898 h 3200"/>
                <a:gd name="T16" fmla="*/ 0 w 1778"/>
                <a:gd name="T17" fmla="*/ 301 h 3200"/>
                <a:gd name="T18" fmla="*/ 301 w 1778"/>
                <a:gd name="T1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8" h="3200">
                  <a:moveTo>
                    <a:pt x="301" y="0"/>
                  </a:moveTo>
                  <a:lnTo>
                    <a:pt x="301" y="0"/>
                  </a:lnTo>
                  <a:cubicBezTo>
                    <a:pt x="1477" y="0"/>
                    <a:pt x="1477" y="0"/>
                    <a:pt x="1477" y="0"/>
                  </a:cubicBezTo>
                  <a:cubicBezTo>
                    <a:pt x="1640" y="0"/>
                    <a:pt x="1777" y="137"/>
                    <a:pt x="1777" y="301"/>
                  </a:cubicBezTo>
                  <a:cubicBezTo>
                    <a:pt x="1777" y="2898"/>
                    <a:pt x="1777" y="2898"/>
                    <a:pt x="1777" y="2898"/>
                  </a:cubicBezTo>
                  <a:cubicBezTo>
                    <a:pt x="1777" y="3063"/>
                    <a:pt x="1640" y="3199"/>
                    <a:pt x="1477" y="3199"/>
                  </a:cubicBezTo>
                  <a:cubicBezTo>
                    <a:pt x="301" y="3199"/>
                    <a:pt x="301" y="3199"/>
                    <a:pt x="301" y="3199"/>
                  </a:cubicBezTo>
                  <a:cubicBezTo>
                    <a:pt x="136" y="3199"/>
                    <a:pt x="0" y="3063"/>
                    <a:pt x="0" y="2898"/>
                  </a:cubicBezTo>
                  <a:cubicBezTo>
                    <a:pt x="0" y="301"/>
                    <a:pt x="0" y="301"/>
                    <a:pt x="0" y="301"/>
                  </a:cubicBezTo>
                  <a:cubicBezTo>
                    <a:pt x="0" y="137"/>
                    <a:pt x="136" y="0"/>
                    <a:pt x="301" y="0"/>
                  </a:cubicBezTo>
                </a:path>
              </a:pathLst>
            </a:custGeom>
            <a:solidFill>
              <a:schemeClr val="tx1"/>
            </a:solidFill>
            <a:ln>
              <a:noFill/>
            </a:ln>
            <a:effectLst/>
            <a:extLst/>
          </p:spPr>
          <p:txBody>
            <a:bodyPr wrap="none" anchor="ctr"/>
            <a:lstStyle/>
            <a:p>
              <a:endParaRPr lang="en-US"/>
            </a:p>
          </p:txBody>
        </p:sp>
        <p:sp>
          <p:nvSpPr>
            <p:cNvPr id="69" name="Freeform 65"/>
            <p:cNvSpPr>
              <a:spLocks noChangeArrowheads="1"/>
            </p:cNvSpPr>
            <p:nvPr/>
          </p:nvSpPr>
          <p:spPr bwMode="gray">
            <a:xfrm>
              <a:off x="1655943" y="3928885"/>
              <a:ext cx="396774" cy="619010"/>
            </a:xfrm>
            <a:custGeom>
              <a:avLst/>
              <a:gdLst>
                <a:gd name="T0" fmla="*/ 273 w 1614"/>
                <a:gd name="T1" fmla="*/ 0 h 2516"/>
                <a:gd name="T2" fmla="*/ 273 w 1614"/>
                <a:gd name="T3" fmla="*/ 0 h 2516"/>
                <a:gd name="T4" fmla="*/ 1339 w 1614"/>
                <a:gd name="T5" fmla="*/ 0 h 2516"/>
                <a:gd name="T6" fmla="*/ 1613 w 1614"/>
                <a:gd name="T7" fmla="*/ 273 h 2516"/>
                <a:gd name="T8" fmla="*/ 1613 w 1614"/>
                <a:gd name="T9" fmla="*/ 2269 h 2516"/>
                <a:gd name="T10" fmla="*/ 1339 w 1614"/>
                <a:gd name="T11" fmla="*/ 2515 h 2516"/>
                <a:gd name="T12" fmla="*/ 273 w 1614"/>
                <a:gd name="T13" fmla="*/ 2515 h 2516"/>
                <a:gd name="T14" fmla="*/ 0 w 1614"/>
                <a:gd name="T15" fmla="*/ 2269 h 2516"/>
                <a:gd name="T16" fmla="*/ 0 w 1614"/>
                <a:gd name="T17" fmla="*/ 273 h 2516"/>
                <a:gd name="T18" fmla="*/ 273 w 1614"/>
                <a:gd name="T19" fmla="*/ 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4" h="2516">
                  <a:moveTo>
                    <a:pt x="273" y="0"/>
                  </a:moveTo>
                  <a:lnTo>
                    <a:pt x="273" y="0"/>
                  </a:lnTo>
                  <a:cubicBezTo>
                    <a:pt x="1339" y="0"/>
                    <a:pt x="1339" y="0"/>
                    <a:pt x="1339" y="0"/>
                  </a:cubicBezTo>
                  <a:cubicBezTo>
                    <a:pt x="1476" y="0"/>
                    <a:pt x="1613" y="109"/>
                    <a:pt x="1613" y="273"/>
                  </a:cubicBezTo>
                  <a:cubicBezTo>
                    <a:pt x="1613" y="2269"/>
                    <a:pt x="1613" y="2269"/>
                    <a:pt x="1613" y="2269"/>
                  </a:cubicBezTo>
                  <a:cubicBezTo>
                    <a:pt x="1613" y="2406"/>
                    <a:pt x="1476" y="2515"/>
                    <a:pt x="1339" y="2515"/>
                  </a:cubicBezTo>
                  <a:cubicBezTo>
                    <a:pt x="273" y="2515"/>
                    <a:pt x="273" y="2515"/>
                    <a:pt x="273" y="2515"/>
                  </a:cubicBezTo>
                  <a:cubicBezTo>
                    <a:pt x="136" y="2515"/>
                    <a:pt x="0" y="2406"/>
                    <a:pt x="0" y="2269"/>
                  </a:cubicBezTo>
                  <a:cubicBezTo>
                    <a:pt x="0" y="273"/>
                    <a:pt x="0" y="273"/>
                    <a:pt x="0" y="273"/>
                  </a:cubicBezTo>
                  <a:cubicBezTo>
                    <a:pt x="0" y="109"/>
                    <a:pt x="136" y="0"/>
                    <a:pt x="27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66"/>
            <p:cNvSpPr>
              <a:spLocks noChangeArrowheads="1"/>
            </p:cNvSpPr>
            <p:nvPr/>
          </p:nvSpPr>
          <p:spPr bwMode="gray">
            <a:xfrm>
              <a:off x="1817472" y="4586922"/>
              <a:ext cx="73718" cy="67213"/>
            </a:xfrm>
            <a:custGeom>
              <a:avLst/>
              <a:gdLst>
                <a:gd name="T0" fmla="*/ 27 w 302"/>
                <a:gd name="T1" fmla="*/ 0 h 275"/>
                <a:gd name="T2" fmla="*/ 27 w 302"/>
                <a:gd name="T3" fmla="*/ 0 h 275"/>
                <a:gd name="T4" fmla="*/ 246 w 302"/>
                <a:gd name="T5" fmla="*/ 0 h 275"/>
                <a:gd name="T6" fmla="*/ 301 w 302"/>
                <a:gd name="T7" fmla="*/ 27 h 275"/>
                <a:gd name="T8" fmla="*/ 301 w 302"/>
                <a:gd name="T9" fmla="*/ 219 h 275"/>
                <a:gd name="T10" fmla="*/ 246 w 302"/>
                <a:gd name="T11" fmla="*/ 274 h 275"/>
                <a:gd name="T12" fmla="*/ 27 w 302"/>
                <a:gd name="T13" fmla="*/ 274 h 275"/>
                <a:gd name="T14" fmla="*/ 0 w 302"/>
                <a:gd name="T15" fmla="*/ 219 h 275"/>
                <a:gd name="T16" fmla="*/ 0 w 302"/>
                <a:gd name="T17" fmla="*/ 27 h 275"/>
                <a:gd name="T18" fmla="*/ 27 w 302"/>
                <a:gd name="T1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75">
                  <a:moveTo>
                    <a:pt x="27" y="0"/>
                  </a:moveTo>
                  <a:lnTo>
                    <a:pt x="27" y="0"/>
                  </a:lnTo>
                  <a:cubicBezTo>
                    <a:pt x="246" y="0"/>
                    <a:pt x="246" y="0"/>
                    <a:pt x="246" y="0"/>
                  </a:cubicBezTo>
                  <a:cubicBezTo>
                    <a:pt x="273" y="0"/>
                    <a:pt x="301" y="0"/>
                    <a:pt x="301" y="27"/>
                  </a:cubicBezTo>
                  <a:cubicBezTo>
                    <a:pt x="301" y="219"/>
                    <a:pt x="301" y="219"/>
                    <a:pt x="301" y="219"/>
                  </a:cubicBezTo>
                  <a:cubicBezTo>
                    <a:pt x="301" y="246"/>
                    <a:pt x="273" y="274"/>
                    <a:pt x="246" y="274"/>
                  </a:cubicBezTo>
                  <a:cubicBezTo>
                    <a:pt x="27" y="274"/>
                    <a:pt x="27" y="274"/>
                    <a:pt x="27" y="274"/>
                  </a:cubicBezTo>
                  <a:cubicBezTo>
                    <a:pt x="0" y="274"/>
                    <a:pt x="0" y="246"/>
                    <a:pt x="0" y="219"/>
                  </a:cubicBezTo>
                  <a:cubicBezTo>
                    <a:pt x="0" y="27"/>
                    <a:pt x="0" y="27"/>
                    <a:pt x="0" y="27"/>
                  </a:cubicBezTo>
                  <a:cubicBezTo>
                    <a:pt x="0" y="0"/>
                    <a:pt x="0" y="0"/>
                    <a:pt x="27" y="0"/>
                  </a:cubicBezTo>
                </a:path>
              </a:pathLst>
            </a:custGeom>
            <a:solidFill>
              <a:schemeClr val="bg1"/>
            </a:solidFill>
            <a:ln>
              <a:noFill/>
            </a:ln>
            <a:effectLst/>
            <a:extLst/>
          </p:spPr>
          <p:txBody>
            <a:bodyPr wrap="none" anchor="ctr"/>
            <a:lstStyle/>
            <a:p>
              <a:endParaRPr lang="en-US"/>
            </a:p>
          </p:txBody>
        </p:sp>
        <p:sp>
          <p:nvSpPr>
            <p:cNvPr id="71" name="Freeform 67"/>
            <p:cNvSpPr>
              <a:spLocks noChangeArrowheads="1"/>
            </p:cNvSpPr>
            <p:nvPr/>
          </p:nvSpPr>
          <p:spPr bwMode="gray">
            <a:xfrm>
              <a:off x="1945393" y="4601015"/>
              <a:ext cx="81306" cy="33606"/>
            </a:xfrm>
            <a:custGeom>
              <a:avLst/>
              <a:gdLst>
                <a:gd name="T0" fmla="*/ 27 w 329"/>
                <a:gd name="T1" fmla="*/ 0 h 138"/>
                <a:gd name="T2" fmla="*/ 27 w 329"/>
                <a:gd name="T3" fmla="*/ 0 h 138"/>
                <a:gd name="T4" fmla="*/ 300 w 329"/>
                <a:gd name="T5" fmla="*/ 0 h 138"/>
                <a:gd name="T6" fmla="*/ 328 w 329"/>
                <a:gd name="T7" fmla="*/ 27 h 138"/>
                <a:gd name="T8" fmla="*/ 328 w 329"/>
                <a:gd name="T9" fmla="*/ 137 h 138"/>
                <a:gd name="T10" fmla="*/ 300 w 329"/>
                <a:gd name="T11" fmla="*/ 137 h 138"/>
                <a:gd name="T12" fmla="*/ 27 w 329"/>
                <a:gd name="T13" fmla="*/ 137 h 138"/>
                <a:gd name="T14" fmla="*/ 0 w 329"/>
                <a:gd name="T15" fmla="*/ 137 h 138"/>
                <a:gd name="T16" fmla="*/ 0 w 329"/>
                <a:gd name="T17" fmla="*/ 27 h 138"/>
                <a:gd name="T18" fmla="*/ 27 w 329"/>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38">
                  <a:moveTo>
                    <a:pt x="27" y="0"/>
                  </a:moveTo>
                  <a:lnTo>
                    <a:pt x="27" y="0"/>
                  </a:lnTo>
                  <a:cubicBezTo>
                    <a:pt x="300" y="0"/>
                    <a:pt x="300" y="0"/>
                    <a:pt x="300" y="0"/>
                  </a:cubicBezTo>
                  <a:cubicBezTo>
                    <a:pt x="300" y="0"/>
                    <a:pt x="328" y="0"/>
                    <a:pt x="328" y="27"/>
                  </a:cubicBezTo>
                  <a:cubicBezTo>
                    <a:pt x="328" y="137"/>
                    <a:pt x="328" y="137"/>
                    <a:pt x="328" y="137"/>
                  </a:cubicBezTo>
                  <a:lnTo>
                    <a:pt x="300" y="137"/>
                  </a:lnTo>
                  <a:cubicBezTo>
                    <a:pt x="27" y="137"/>
                    <a:pt x="27" y="137"/>
                    <a:pt x="27" y="137"/>
                  </a:cubicBezTo>
                  <a:lnTo>
                    <a:pt x="0" y="137"/>
                  </a:lnTo>
                  <a:cubicBezTo>
                    <a:pt x="0" y="27"/>
                    <a:pt x="0" y="27"/>
                    <a:pt x="0" y="27"/>
                  </a:cubicBezTo>
                  <a:cubicBezTo>
                    <a:pt x="0" y="0"/>
                    <a:pt x="27" y="0"/>
                    <a:pt x="27"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68"/>
            <p:cNvSpPr>
              <a:spLocks noChangeArrowheads="1"/>
            </p:cNvSpPr>
            <p:nvPr/>
          </p:nvSpPr>
          <p:spPr bwMode="gray">
            <a:xfrm>
              <a:off x="1683046" y="4601015"/>
              <a:ext cx="73718" cy="33606"/>
            </a:xfrm>
            <a:custGeom>
              <a:avLst/>
              <a:gdLst>
                <a:gd name="T0" fmla="*/ 27 w 302"/>
                <a:gd name="T1" fmla="*/ 0 h 138"/>
                <a:gd name="T2" fmla="*/ 27 w 302"/>
                <a:gd name="T3" fmla="*/ 0 h 138"/>
                <a:gd name="T4" fmla="*/ 273 w 302"/>
                <a:gd name="T5" fmla="*/ 0 h 138"/>
                <a:gd name="T6" fmla="*/ 301 w 302"/>
                <a:gd name="T7" fmla="*/ 27 h 138"/>
                <a:gd name="T8" fmla="*/ 301 w 302"/>
                <a:gd name="T9" fmla="*/ 137 h 138"/>
                <a:gd name="T10" fmla="*/ 273 w 302"/>
                <a:gd name="T11" fmla="*/ 137 h 138"/>
                <a:gd name="T12" fmla="*/ 27 w 302"/>
                <a:gd name="T13" fmla="*/ 137 h 138"/>
                <a:gd name="T14" fmla="*/ 0 w 302"/>
                <a:gd name="T15" fmla="*/ 137 h 138"/>
                <a:gd name="T16" fmla="*/ 0 w 302"/>
                <a:gd name="T17" fmla="*/ 27 h 138"/>
                <a:gd name="T18" fmla="*/ 27 w 302"/>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38">
                  <a:moveTo>
                    <a:pt x="27" y="0"/>
                  </a:moveTo>
                  <a:lnTo>
                    <a:pt x="27" y="0"/>
                  </a:lnTo>
                  <a:cubicBezTo>
                    <a:pt x="273" y="0"/>
                    <a:pt x="273" y="0"/>
                    <a:pt x="273" y="0"/>
                  </a:cubicBezTo>
                  <a:cubicBezTo>
                    <a:pt x="301" y="0"/>
                    <a:pt x="301" y="0"/>
                    <a:pt x="301" y="27"/>
                  </a:cubicBezTo>
                  <a:cubicBezTo>
                    <a:pt x="301" y="137"/>
                    <a:pt x="301" y="137"/>
                    <a:pt x="301" y="137"/>
                  </a:cubicBezTo>
                  <a:cubicBezTo>
                    <a:pt x="301" y="137"/>
                    <a:pt x="301" y="137"/>
                    <a:pt x="273" y="137"/>
                  </a:cubicBezTo>
                  <a:cubicBezTo>
                    <a:pt x="27" y="137"/>
                    <a:pt x="27" y="137"/>
                    <a:pt x="27" y="137"/>
                  </a:cubicBezTo>
                  <a:cubicBezTo>
                    <a:pt x="0" y="137"/>
                    <a:pt x="0" y="137"/>
                    <a:pt x="0" y="137"/>
                  </a:cubicBezTo>
                  <a:cubicBezTo>
                    <a:pt x="0" y="27"/>
                    <a:pt x="0" y="27"/>
                    <a:pt x="0" y="27"/>
                  </a:cubicBezTo>
                  <a:cubicBezTo>
                    <a:pt x="0" y="0"/>
                    <a:pt x="0" y="0"/>
                    <a:pt x="27" y="0"/>
                  </a:cubicBezTo>
                </a:path>
              </a:pathLst>
            </a:custGeom>
            <a:solidFill>
              <a:schemeClr val="bg1"/>
            </a:solidFill>
            <a:ln>
              <a:noFill/>
            </a:ln>
            <a:effectLst/>
            <a:extLst/>
          </p:spPr>
          <p:txBody>
            <a:bodyPr wrap="none" anchor="ctr"/>
            <a:lstStyle/>
            <a:p>
              <a:endParaRPr lang="en-US"/>
            </a:p>
          </p:txBody>
        </p:sp>
        <p:sp>
          <p:nvSpPr>
            <p:cNvPr id="73" name="Freeform 69"/>
            <p:cNvSpPr>
              <a:spLocks noChangeArrowheads="1"/>
            </p:cNvSpPr>
            <p:nvPr/>
          </p:nvSpPr>
          <p:spPr bwMode="gray">
            <a:xfrm>
              <a:off x="1810967" y="4318070"/>
              <a:ext cx="369671" cy="638524"/>
            </a:xfrm>
            <a:custGeom>
              <a:avLst/>
              <a:gdLst>
                <a:gd name="T0" fmla="*/ 519 w 1504"/>
                <a:gd name="T1" fmla="*/ 110 h 2599"/>
                <a:gd name="T2" fmla="*/ 519 w 1504"/>
                <a:gd name="T3" fmla="*/ 110 h 2599"/>
                <a:gd name="T4" fmla="*/ 519 w 1504"/>
                <a:gd name="T5" fmla="*/ 574 h 2599"/>
                <a:gd name="T6" fmla="*/ 875 w 1504"/>
                <a:gd name="T7" fmla="*/ 629 h 2599"/>
                <a:gd name="T8" fmla="*/ 875 w 1504"/>
                <a:gd name="T9" fmla="*/ 712 h 2599"/>
                <a:gd name="T10" fmla="*/ 164 w 1504"/>
                <a:gd name="T11" fmla="*/ 2598 h 2599"/>
                <a:gd name="T12" fmla="*/ 984 w 1504"/>
                <a:gd name="T13" fmla="*/ 2598 h 2599"/>
                <a:gd name="T14" fmla="*/ 1449 w 1504"/>
                <a:gd name="T15" fmla="*/ 656 h 2599"/>
                <a:gd name="T16" fmla="*/ 1312 w 1504"/>
                <a:gd name="T17" fmla="*/ 328 h 2599"/>
                <a:gd name="T18" fmla="*/ 519 w 1504"/>
                <a:gd name="T19" fmla="*/ 110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4" h="2599">
                  <a:moveTo>
                    <a:pt x="519" y="110"/>
                  </a:moveTo>
                  <a:lnTo>
                    <a:pt x="519" y="110"/>
                  </a:lnTo>
                  <a:cubicBezTo>
                    <a:pt x="219" y="0"/>
                    <a:pt x="191" y="493"/>
                    <a:pt x="519" y="574"/>
                  </a:cubicBezTo>
                  <a:cubicBezTo>
                    <a:pt x="875" y="629"/>
                    <a:pt x="875" y="629"/>
                    <a:pt x="875" y="629"/>
                  </a:cubicBezTo>
                  <a:cubicBezTo>
                    <a:pt x="902" y="629"/>
                    <a:pt x="929" y="684"/>
                    <a:pt x="875" y="712"/>
                  </a:cubicBezTo>
                  <a:cubicBezTo>
                    <a:pt x="0" y="1203"/>
                    <a:pt x="81" y="2105"/>
                    <a:pt x="164" y="2598"/>
                  </a:cubicBezTo>
                  <a:cubicBezTo>
                    <a:pt x="984" y="2598"/>
                    <a:pt x="984" y="2598"/>
                    <a:pt x="984" y="2598"/>
                  </a:cubicBezTo>
                  <a:cubicBezTo>
                    <a:pt x="984" y="1614"/>
                    <a:pt x="1284" y="1449"/>
                    <a:pt x="1449" y="656"/>
                  </a:cubicBezTo>
                  <a:cubicBezTo>
                    <a:pt x="1449" y="574"/>
                    <a:pt x="1503" y="383"/>
                    <a:pt x="1312" y="328"/>
                  </a:cubicBezTo>
                  <a:lnTo>
                    <a:pt x="519" y="110"/>
                  </a:lnTo>
                </a:path>
              </a:pathLst>
            </a:custGeom>
            <a:solidFill>
              <a:schemeClr val="bg1">
                <a:lumMod val="85000"/>
              </a:schemeClr>
            </a:solidFill>
            <a:ln>
              <a:noFill/>
            </a:ln>
            <a:effectLst/>
            <a:extLst/>
          </p:spPr>
          <p:txBody>
            <a:bodyPr wrap="none" anchor="ctr"/>
            <a:lstStyle/>
            <a:p>
              <a:endParaRPr lang="en-US"/>
            </a:p>
          </p:txBody>
        </p:sp>
        <p:sp>
          <p:nvSpPr>
            <p:cNvPr id="74" name="Freeform 70"/>
            <p:cNvSpPr>
              <a:spLocks noChangeArrowheads="1"/>
            </p:cNvSpPr>
            <p:nvPr/>
          </p:nvSpPr>
          <p:spPr bwMode="gray">
            <a:xfrm>
              <a:off x="1971411" y="3941894"/>
              <a:ext cx="67213" cy="67213"/>
            </a:xfrm>
            <a:custGeom>
              <a:avLst/>
              <a:gdLst>
                <a:gd name="T0" fmla="*/ 54 w 274"/>
                <a:gd name="T1" fmla="*/ 0 h 275"/>
                <a:gd name="T2" fmla="*/ 54 w 274"/>
                <a:gd name="T3" fmla="*/ 0 h 275"/>
                <a:gd name="T4" fmla="*/ 273 w 274"/>
                <a:gd name="T5" fmla="*/ 219 h 275"/>
                <a:gd name="T6" fmla="*/ 219 w 274"/>
                <a:gd name="T7" fmla="*/ 219 h 275"/>
                <a:gd name="T8" fmla="*/ 54 w 274"/>
                <a:gd name="T9" fmla="*/ 55 h 275"/>
                <a:gd name="T10" fmla="*/ 54 w 274"/>
                <a:gd name="T11" fmla="*/ 0 h 275"/>
              </a:gdLst>
              <a:ahLst/>
              <a:cxnLst>
                <a:cxn ang="0">
                  <a:pos x="T0" y="T1"/>
                </a:cxn>
                <a:cxn ang="0">
                  <a:pos x="T2" y="T3"/>
                </a:cxn>
                <a:cxn ang="0">
                  <a:pos x="T4" y="T5"/>
                </a:cxn>
                <a:cxn ang="0">
                  <a:pos x="T6" y="T7"/>
                </a:cxn>
                <a:cxn ang="0">
                  <a:pos x="T8" y="T9"/>
                </a:cxn>
                <a:cxn ang="0">
                  <a:pos x="T10" y="T11"/>
                </a:cxn>
              </a:cxnLst>
              <a:rect l="0" t="0" r="r" b="b"/>
              <a:pathLst>
                <a:path w="274" h="275">
                  <a:moveTo>
                    <a:pt x="54" y="0"/>
                  </a:moveTo>
                  <a:lnTo>
                    <a:pt x="54" y="0"/>
                  </a:lnTo>
                  <a:cubicBezTo>
                    <a:pt x="164" y="0"/>
                    <a:pt x="273" y="82"/>
                    <a:pt x="273" y="219"/>
                  </a:cubicBezTo>
                  <a:cubicBezTo>
                    <a:pt x="273" y="274"/>
                    <a:pt x="191" y="274"/>
                    <a:pt x="219" y="219"/>
                  </a:cubicBezTo>
                  <a:cubicBezTo>
                    <a:pt x="219" y="109"/>
                    <a:pt x="137" y="55"/>
                    <a:pt x="54" y="55"/>
                  </a:cubicBezTo>
                  <a:cubicBezTo>
                    <a:pt x="0" y="55"/>
                    <a:pt x="0" y="0"/>
                    <a:pt x="54" y="0"/>
                  </a:cubicBezTo>
                </a:path>
              </a:pathLst>
            </a:custGeom>
            <a:solidFill>
              <a:schemeClr val="accent1"/>
            </a:solidFill>
            <a:ln>
              <a:noFill/>
            </a:ln>
            <a:effectLst/>
            <a:extLst/>
          </p:spPr>
          <p:txBody>
            <a:bodyPr wrap="none" anchor="ctr"/>
            <a:lstStyle/>
            <a:p>
              <a:endParaRPr lang="en-US"/>
            </a:p>
          </p:txBody>
        </p:sp>
        <p:sp>
          <p:nvSpPr>
            <p:cNvPr id="75" name="Freeform 71"/>
            <p:cNvSpPr>
              <a:spLocks noChangeArrowheads="1"/>
            </p:cNvSpPr>
            <p:nvPr/>
          </p:nvSpPr>
          <p:spPr bwMode="gray">
            <a:xfrm>
              <a:off x="1971411" y="3962491"/>
              <a:ext cx="40111" cy="40111"/>
            </a:xfrm>
            <a:custGeom>
              <a:avLst/>
              <a:gdLst>
                <a:gd name="T0" fmla="*/ 54 w 165"/>
                <a:gd name="T1" fmla="*/ 0 h 165"/>
                <a:gd name="T2" fmla="*/ 54 w 165"/>
                <a:gd name="T3" fmla="*/ 0 h 165"/>
                <a:gd name="T4" fmla="*/ 164 w 165"/>
                <a:gd name="T5" fmla="*/ 137 h 165"/>
                <a:gd name="T6" fmla="*/ 137 w 165"/>
                <a:gd name="T7" fmla="*/ 137 h 165"/>
                <a:gd name="T8" fmla="*/ 54 w 165"/>
                <a:gd name="T9" fmla="*/ 55 h 165"/>
                <a:gd name="T10" fmla="*/ 54 w 165"/>
                <a:gd name="T11" fmla="*/ 0 h 165"/>
              </a:gdLst>
              <a:ahLst/>
              <a:cxnLst>
                <a:cxn ang="0">
                  <a:pos x="T0" y="T1"/>
                </a:cxn>
                <a:cxn ang="0">
                  <a:pos x="T2" y="T3"/>
                </a:cxn>
                <a:cxn ang="0">
                  <a:pos x="T4" y="T5"/>
                </a:cxn>
                <a:cxn ang="0">
                  <a:pos x="T6" y="T7"/>
                </a:cxn>
                <a:cxn ang="0">
                  <a:pos x="T8" y="T9"/>
                </a:cxn>
                <a:cxn ang="0">
                  <a:pos x="T10" y="T11"/>
                </a:cxn>
              </a:cxnLst>
              <a:rect l="0" t="0" r="r" b="b"/>
              <a:pathLst>
                <a:path w="165" h="165">
                  <a:moveTo>
                    <a:pt x="54" y="0"/>
                  </a:moveTo>
                  <a:lnTo>
                    <a:pt x="54" y="0"/>
                  </a:lnTo>
                  <a:cubicBezTo>
                    <a:pt x="110" y="0"/>
                    <a:pt x="164" y="55"/>
                    <a:pt x="164" y="137"/>
                  </a:cubicBezTo>
                  <a:cubicBezTo>
                    <a:pt x="164" y="164"/>
                    <a:pt x="137" y="164"/>
                    <a:pt x="137" y="137"/>
                  </a:cubicBezTo>
                  <a:cubicBezTo>
                    <a:pt x="137" y="83"/>
                    <a:pt x="82" y="55"/>
                    <a:pt x="54" y="55"/>
                  </a:cubicBezTo>
                  <a:cubicBezTo>
                    <a:pt x="0" y="55"/>
                    <a:pt x="0" y="0"/>
                    <a:pt x="54" y="0"/>
                  </a:cubicBezTo>
                </a:path>
              </a:pathLst>
            </a:custGeom>
            <a:solidFill>
              <a:schemeClr val="accent1"/>
            </a:solidFill>
            <a:ln>
              <a:noFill/>
            </a:ln>
            <a:effectLst/>
            <a:extLst/>
          </p:spPr>
          <p:txBody>
            <a:bodyPr wrap="none" anchor="ctr"/>
            <a:lstStyle/>
            <a:p>
              <a:endParaRPr lang="en-US"/>
            </a:p>
          </p:txBody>
        </p:sp>
        <p:sp>
          <p:nvSpPr>
            <p:cNvPr id="76" name="Freeform 72"/>
            <p:cNvSpPr>
              <a:spLocks noChangeArrowheads="1"/>
            </p:cNvSpPr>
            <p:nvPr/>
          </p:nvSpPr>
          <p:spPr bwMode="gray">
            <a:xfrm>
              <a:off x="1971411" y="3982004"/>
              <a:ext cx="20597" cy="20598"/>
            </a:xfrm>
            <a:custGeom>
              <a:avLst/>
              <a:gdLst>
                <a:gd name="T0" fmla="*/ 54 w 83"/>
                <a:gd name="T1" fmla="*/ 81 h 82"/>
                <a:gd name="T2" fmla="*/ 54 w 83"/>
                <a:gd name="T3" fmla="*/ 81 h 82"/>
                <a:gd name="T4" fmla="*/ 82 w 83"/>
                <a:gd name="T5" fmla="*/ 54 h 82"/>
                <a:gd name="T6" fmla="*/ 54 w 83"/>
                <a:gd name="T7" fmla="*/ 0 h 82"/>
                <a:gd name="T8" fmla="*/ 0 w 83"/>
                <a:gd name="T9" fmla="*/ 54 h 82"/>
                <a:gd name="T10" fmla="*/ 54 w 83"/>
                <a:gd name="T11" fmla="*/ 81 h 82"/>
              </a:gdLst>
              <a:ahLst/>
              <a:cxnLst>
                <a:cxn ang="0">
                  <a:pos x="T0" y="T1"/>
                </a:cxn>
                <a:cxn ang="0">
                  <a:pos x="T2" y="T3"/>
                </a:cxn>
                <a:cxn ang="0">
                  <a:pos x="T4" y="T5"/>
                </a:cxn>
                <a:cxn ang="0">
                  <a:pos x="T6" y="T7"/>
                </a:cxn>
                <a:cxn ang="0">
                  <a:pos x="T8" y="T9"/>
                </a:cxn>
                <a:cxn ang="0">
                  <a:pos x="T10" y="T11"/>
                </a:cxn>
              </a:cxnLst>
              <a:rect l="0" t="0" r="r" b="b"/>
              <a:pathLst>
                <a:path w="83" h="82">
                  <a:moveTo>
                    <a:pt x="54" y="81"/>
                  </a:moveTo>
                  <a:lnTo>
                    <a:pt x="54" y="81"/>
                  </a:lnTo>
                  <a:cubicBezTo>
                    <a:pt x="54" y="81"/>
                    <a:pt x="82" y="81"/>
                    <a:pt x="82" y="54"/>
                  </a:cubicBezTo>
                  <a:cubicBezTo>
                    <a:pt x="82" y="27"/>
                    <a:pt x="54" y="0"/>
                    <a:pt x="54" y="0"/>
                  </a:cubicBezTo>
                  <a:cubicBezTo>
                    <a:pt x="27" y="0"/>
                    <a:pt x="0" y="27"/>
                    <a:pt x="0" y="54"/>
                  </a:cubicBezTo>
                  <a:cubicBezTo>
                    <a:pt x="0" y="81"/>
                    <a:pt x="27" y="81"/>
                    <a:pt x="54" y="81"/>
                  </a:cubicBezTo>
                </a:path>
              </a:pathLst>
            </a:custGeom>
            <a:solidFill>
              <a:schemeClr val="accent1"/>
            </a:solidFill>
            <a:ln>
              <a:noFill/>
            </a:ln>
            <a:effectLst/>
            <a:extLst/>
          </p:spPr>
          <p:txBody>
            <a:bodyPr wrap="none" anchor="ctr"/>
            <a:lstStyle/>
            <a:p>
              <a:endParaRPr lang="en-US"/>
            </a:p>
          </p:txBody>
        </p:sp>
        <p:sp>
          <p:nvSpPr>
            <p:cNvPr id="77" name="Freeform 73"/>
            <p:cNvSpPr>
              <a:spLocks noChangeArrowheads="1"/>
            </p:cNvSpPr>
            <p:nvPr/>
          </p:nvSpPr>
          <p:spPr bwMode="gray">
            <a:xfrm>
              <a:off x="1662448" y="4116431"/>
              <a:ext cx="363168" cy="182126"/>
            </a:xfrm>
            <a:custGeom>
              <a:avLst/>
              <a:gdLst>
                <a:gd name="T0" fmla="*/ 328 w 1478"/>
                <a:gd name="T1" fmla="*/ 300 h 739"/>
                <a:gd name="T2" fmla="*/ 328 w 1478"/>
                <a:gd name="T3" fmla="*/ 300 h 739"/>
                <a:gd name="T4" fmla="*/ 574 w 1478"/>
                <a:gd name="T5" fmla="*/ 0 h 739"/>
                <a:gd name="T6" fmla="*/ 821 w 1478"/>
                <a:gd name="T7" fmla="*/ 164 h 739"/>
                <a:gd name="T8" fmla="*/ 1011 w 1478"/>
                <a:gd name="T9" fmla="*/ 273 h 739"/>
                <a:gd name="T10" fmla="*/ 1230 w 1478"/>
                <a:gd name="T11" fmla="*/ 328 h 739"/>
                <a:gd name="T12" fmla="*/ 1312 w 1478"/>
                <a:gd name="T13" fmla="*/ 465 h 739"/>
                <a:gd name="T14" fmla="*/ 1285 w 1478"/>
                <a:gd name="T15" fmla="*/ 738 h 739"/>
                <a:gd name="T16" fmla="*/ 301 w 1478"/>
                <a:gd name="T17" fmla="*/ 738 h 739"/>
                <a:gd name="T18" fmla="*/ 328 w 1478"/>
                <a:gd name="T19" fmla="*/ 30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8" h="739">
                  <a:moveTo>
                    <a:pt x="328" y="300"/>
                  </a:moveTo>
                  <a:lnTo>
                    <a:pt x="328" y="300"/>
                  </a:lnTo>
                  <a:cubicBezTo>
                    <a:pt x="301" y="164"/>
                    <a:pt x="410" y="0"/>
                    <a:pt x="574" y="0"/>
                  </a:cubicBezTo>
                  <a:cubicBezTo>
                    <a:pt x="683" y="0"/>
                    <a:pt x="766" y="82"/>
                    <a:pt x="821" y="164"/>
                  </a:cubicBezTo>
                  <a:cubicBezTo>
                    <a:pt x="902" y="137"/>
                    <a:pt x="984" y="191"/>
                    <a:pt x="1011" y="273"/>
                  </a:cubicBezTo>
                  <a:cubicBezTo>
                    <a:pt x="1094" y="191"/>
                    <a:pt x="1230" y="219"/>
                    <a:pt x="1230" y="328"/>
                  </a:cubicBezTo>
                  <a:cubicBezTo>
                    <a:pt x="1312" y="300"/>
                    <a:pt x="1395" y="383"/>
                    <a:pt x="1312" y="465"/>
                  </a:cubicBezTo>
                  <a:cubicBezTo>
                    <a:pt x="1477" y="492"/>
                    <a:pt x="1449" y="738"/>
                    <a:pt x="1285" y="738"/>
                  </a:cubicBezTo>
                  <a:cubicBezTo>
                    <a:pt x="1285" y="738"/>
                    <a:pt x="602" y="738"/>
                    <a:pt x="301" y="738"/>
                  </a:cubicBezTo>
                  <a:cubicBezTo>
                    <a:pt x="0" y="738"/>
                    <a:pt x="27" y="273"/>
                    <a:pt x="328" y="300"/>
                  </a:cubicBezTo>
                </a:path>
              </a:pathLst>
            </a:custGeom>
            <a:solidFill>
              <a:schemeClr val="accent1"/>
            </a:solidFill>
            <a:ln>
              <a:noFill/>
            </a:ln>
            <a:effectLst/>
            <a:extLst/>
          </p:spPr>
          <p:txBody>
            <a:bodyPr wrap="none" anchor="ctr"/>
            <a:lstStyle/>
            <a:p>
              <a:endParaRPr lang="en-US"/>
            </a:p>
          </p:txBody>
        </p:sp>
        <p:sp>
          <p:nvSpPr>
            <p:cNvPr id="78" name="Freeform 74"/>
            <p:cNvSpPr>
              <a:spLocks noChangeArrowheads="1"/>
            </p:cNvSpPr>
            <p:nvPr/>
          </p:nvSpPr>
          <p:spPr bwMode="gray">
            <a:xfrm>
              <a:off x="5056707" y="3780365"/>
              <a:ext cx="719830" cy="1694420"/>
            </a:xfrm>
            <a:custGeom>
              <a:avLst/>
              <a:gdLst>
                <a:gd name="T0" fmla="*/ 2543 w 2927"/>
                <a:gd name="T1" fmla="*/ 109 h 6891"/>
                <a:gd name="T2" fmla="*/ 2543 w 2927"/>
                <a:gd name="T3" fmla="*/ 109 h 6891"/>
                <a:gd name="T4" fmla="*/ 2570 w 2927"/>
                <a:gd name="T5" fmla="*/ 629 h 6891"/>
                <a:gd name="T6" fmla="*/ 1422 w 2927"/>
                <a:gd name="T7" fmla="*/ 984 h 6891"/>
                <a:gd name="T8" fmla="*/ 1450 w 2927"/>
                <a:gd name="T9" fmla="*/ 1066 h 6891"/>
                <a:gd name="T10" fmla="*/ 2543 w 2927"/>
                <a:gd name="T11" fmla="*/ 738 h 6891"/>
                <a:gd name="T12" fmla="*/ 2461 w 2927"/>
                <a:gd name="T13" fmla="*/ 1285 h 6891"/>
                <a:gd name="T14" fmla="*/ 1640 w 2927"/>
                <a:gd name="T15" fmla="*/ 1477 h 6891"/>
                <a:gd name="T16" fmla="*/ 1640 w 2927"/>
                <a:gd name="T17" fmla="*/ 1558 h 6891"/>
                <a:gd name="T18" fmla="*/ 2461 w 2927"/>
                <a:gd name="T19" fmla="*/ 1394 h 6891"/>
                <a:gd name="T20" fmla="*/ 2406 w 2927"/>
                <a:gd name="T21" fmla="*/ 1859 h 6891"/>
                <a:gd name="T22" fmla="*/ 1531 w 2927"/>
                <a:gd name="T23" fmla="*/ 2024 h 6891"/>
                <a:gd name="T24" fmla="*/ 1559 w 2927"/>
                <a:gd name="T25" fmla="*/ 2105 h 6891"/>
                <a:gd name="T26" fmla="*/ 2434 w 2927"/>
                <a:gd name="T27" fmla="*/ 2024 h 6891"/>
                <a:gd name="T28" fmla="*/ 2379 w 2927"/>
                <a:gd name="T29" fmla="*/ 2406 h 6891"/>
                <a:gd name="T30" fmla="*/ 1723 w 2927"/>
                <a:gd name="T31" fmla="*/ 2433 h 6891"/>
                <a:gd name="T32" fmla="*/ 1668 w 2927"/>
                <a:gd name="T33" fmla="*/ 3828 h 6891"/>
                <a:gd name="T34" fmla="*/ 1695 w 2927"/>
                <a:gd name="T35" fmla="*/ 6890 h 6891"/>
                <a:gd name="T36" fmla="*/ 465 w 2927"/>
                <a:gd name="T37" fmla="*/ 6890 h 6891"/>
                <a:gd name="T38" fmla="*/ 547 w 2927"/>
                <a:gd name="T39" fmla="*/ 3828 h 6891"/>
                <a:gd name="T40" fmla="*/ 28 w 2927"/>
                <a:gd name="T41" fmla="*/ 1640 h 6891"/>
                <a:gd name="T42" fmla="*/ 191 w 2927"/>
                <a:gd name="T43" fmla="*/ 1422 h 6891"/>
                <a:gd name="T44" fmla="*/ 219 w 2927"/>
                <a:gd name="T45" fmla="*/ 1367 h 6891"/>
                <a:gd name="T46" fmla="*/ 164 w 2927"/>
                <a:gd name="T47" fmla="*/ 1039 h 6891"/>
                <a:gd name="T48" fmla="*/ 328 w 2927"/>
                <a:gd name="T49" fmla="*/ 821 h 6891"/>
                <a:gd name="T50" fmla="*/ 2543 w 2927"/>
                <a:gd name="T51" fmla="*/ 109 h 6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7" h="6891">
                  <a:moveTo>
                    <a:pt x="2543" y="109"/>
                  </a:moveTo>
                  <a:lnTo>
                    <a:pt x="2543" y="109"/>
                  </a:lnTo>
                  <a:cubicBezTo>
                    <a:pt x="2899" y="0"/>
                    <a:pt x="2899" y="520"/>
                    <a:pt x="2570" y="629"/>
                  </a:cubicBezTo>
                  <a:cubicBezTo>
                    <a:pt x="1422" y="984"/>
                    <a:pt x="1422" y="984"/>
                    <a:pt x="1422" y="984"/>
                  </a:cubicBezTo>
                  <a:cubicBezTo>
                    <a:pt x="1367" y="984"/>
                    <a:pt x="1394" y="1066"/>
                    <a:pt x="1450" y="1066"/>
                  </a:cubicBezTo>
                  <a:cubicBezTo>
                    <a:pt x="2543" y="738"/>
                    <a:pt x="2543" y="738"/>
                    <a:pt x="2543" y="738"/>
                  </a:cubicBezTo>
                  <a:cubicBezTo>
                    <a:pt x="2789" y="683"/>
                    <a:pt x="2926" y="1121"/>
                    <a:pt x="2461" y="1285"/>
                  </a:cubicBezTo>
                  <a:cubicBezTo>
                    <a:pt x="1640" y="1477"/>
                    <a:pt x="1640" y="1477"/>
                    <a:pt x="1640" y="1477"/>
                  </a:cubicBezTo>
                  <a:cubicBezTo>
                    <a:pt x="1559" y="1477"/>
                    <a:pt x="1586" y="1558"/>
                    <a:pt x="1640" y="1558"/>
                  </a:cubicBezTo>
                  <a:cubicBezTo>
                    <a:pt x="2461" y="1394"/>
                    <a:pt x="2461" y="1394"/>
                    <a:pt x="2461" y="1394"/>
                  </a:cubicBezTo>
                  <a:cubicBezTo>
                    <a:pt x="2680" y="1339"/>
                    <a:pt x="2816" y="1777"/>
                    <a:pt x="2406" y="1859"/>
                  </a:cubicBezTo>
                  <a:cubicBezTo>
                    <a:pt x="1531" y="2024"/>
                    <a:pt x="1531" y="2024"/>
                    <a:pt x="1531" y="2024"/>
                  </a:cubicBezTo>
                  <a:cubicBezTo>
                    <a:pt x="1450" y="2051"/>
                    <a:pt x="1477" y="2105"/>
                    <a:pt x="1559" y="2105"/>
                  </a:cubicBezTo>
                  <a:cubicBezTo>
                    <a:pt x="2434" y="2024"/>
                    <a:pt x="2434" y="2024"/>
                    <a:pt x="2434" y="2024"/>
                  </a:cubicBezTo>
                  <a:cubicBezTo>
                    <a:pt x="2762" y="1968"/>
                    <a:pt x="2680" y="2406"/>
                    <a:pt x="2379" y="2406"/>
                  </a:cubicBezTo>
                  <a:cubicBezTo>
                    <a:pt x="1723" y="2433"/>
                    <a:pt x="1723" y="2433"/>
                    <a:pt x="1723" y="2433"/>
                  </a:cubicBezTo>
                  <a:cubicBezTo>
                    <a:pt x="1968" y="2871"/>
                    <a:pt x="1805" y="3445"/>
                    <a:pt x="1668" y="3828"/>
                  </a:cubicBezTo>
                  <a:cubicBezTo>
                    <a:pt x="1531" y="4593"/>
                    <a:pt x="1668" y="6125"/>
                    <a:pt x="1695" y="6890"/>
                  </a:cubicBezTo>
                  <a:cubicBezTo>
                    <a:pt x="465" y="6890"/>
                    <a:pt x="465" y="6890"/>
                    <a:pt x="465" y="6890"/>
                  </a:cubicBezTo>
                  <a:cubicBezTo>
                    <a:pt x="547" y="6644"/>
                    <a:pt x="575" y="4430"/>
                    <a:pt x="547" y="3828"/>
                  </a:cubicBezTo>
                  <a:cubicBezTo>
                    <a:pt x="492" y="2680"/>
                    <a:pt x="164" y="2515"/>
                    <a:pt x="28" y="1640"/>
                  </a:cubicBezTo>
                  <a:cubicBezTo>
                    <a:pt x="0" y="1477"/>
                    <a:pt x="109" y="1449"/>
                    <a:pt x="191" y="1422"/>
                  </a:cubicBezTo>
                  <a:cubicBezTo>
                    <a:pt x="219" y="1422"/>
                    <a:pt x="219" y="1394"/>
                    <a:pt x="219" y="1367"/>
                  </a:cubicBezTo>
                  <a:cubicBezTo>
                    <a:pt x="164" y="1039"/>
                    <a:pt x="164" y="1039"/>
                    <a:pt x="164" y="1039"/>
                  </a:cubicBezTo>
                  <a:cubicBezTo>
                    <a:pt x="164" y="930"/>
                    <a:pt x="191" y="848"/>
                    <a:pt x="328" y="821"/>
                  </a:cubicBezTo>
                  <a:lnTo>
                    <a:pt x="2543" y="109"/>
                  </a:lnTo>
                </a:path>
              </a:pathLst>
            </a:custGeom>
            <a:solidFill>
              <a:schemeClr val="bg1">
                <a:lumMod val="85000"/>
              </a:schemeClr>
            </a:solidFill>
            <a:ln>
              <a:noFill/>
            </a:ln>
            <a:effectLst/>
            <a:extLst/>
          </p:spPr>
          <p:txBody>
            <a:bodyPr wrap="none" anchor="ctr"/>
            <a:lstStyle/>
            <a:p>
              <a:endParaRPr lang="en-US"/>
            </a:p>
          </p:txBody>
        </p:sp>
        <p:sp>
          <p:nvSpPr>
            <p:cNvPr id="79" name="Freeform 75"/>
            <p:cNvSpPr>
              <a:spLocks noChangeArrowheads="1"/>
            </p:cNvSpPr>
            <p:nvPr/>
          </p:nvSpPr>
          <p:spPr bwMode="gray">
            <a:xfrm>
              <a:off x="5272439" y="4263866"/>
              <a:ext cx="168033" cy="336065"/>
            </a:xfrm>
            <a:custGeom>
              <a:avLst/>
              <a:gdLst>
                <a:gd name="T0" fmla="*/ 0 w 685"/>
                <a:gd name="T1" fmla="*/ 0 h 1369"/>
                <a:gd name="T2" fmla="*/ 0 w 685"/>
                <a:gd name="T3" fmla="*/ 0 h 1369"/>
                <a:gd name="T4" fmla="*/ 602 w 685"/>
                <a:gd name="T5" fmla="*/ 1368 h 1369"/>
                <a:gd name="T6" fmla="*/ 0 w 685"/>
                <a:gd name="T7" fmla="*/ 0 h 1369"/>
              </a:gdLst>
              <a:ahLst/>
              <a:cxnLst>
                <a:cxn ang="0">
                  <a:pos x="T0" y="T1"/>
                </a:cxn>
                <a:cxn ang="0">
                  <a:pos x="T2" y="T3"/>
                </a:cxn>
                <a:cxn ang="0">
                  <a:pos x="T4" y="T5"/>
                </a:cxn>
                <a:cxn ang="0">
                  <a:pos x="T6" y="T7"/>
                </a:cxn>
              </a:cxnLst>
              <a:rect l="0" t="0" r="r" b="b"/>
              <a:pathLst>
                <a:path w="685" h="1369">
                  <a:moveTo>
                    <a:pt x="0" y="0"/>
                  </a:moveTo>
                  <a:lnTo>
                    <a:pt x="0" y="0"/>
                  </a:lnTo>
                  <a:cubicBezTo>
                    <a:pt x="356" y="274"/>
                    <a:pt x="602" y="684"/>
                    <a:pt x="602" y="1368"/>
                  </a:cubicBezTo>
                  <a:cubicBezTo>
                    <a:pt x="684" y="875"/>
                    <a:pt x="492" y="301"/>
                    <a:pt x="0"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76"/>
            <p:cNvSpPr>
              <a:spLocks noChangeArrowheads="1"/>
            </p:cNvSpPr>
            <p:nvPr/>
          </p:nvSpPr>
          <p:spPr bwMode="gray">
            <a:xfrm>
              <a:off x="5171620" y="3591735"/>
              <a:ext cx="463987" cy="840163"/>
            </a:xfrm>
            <a:custGeom>
              <a:avLst/>
              <a:gdLst>
                <a:gd name="T0" fmla="*/ 1586 w 1888"/>
                <a:gd name="T1" fmla="*/ 0 h 3419"/>
                <a:gd name="T2" fmla="*/ 1586 w 1888"/>
                <a:gd name="T3" fmla="*/ 0 h 3419"/>
                <a:gd name="T4" fmla="*/ 300 w 1888"/>
                <a:gd name="T5" fmla="*/ 0 h 3419"/>
                <a:gd name="T6" fmla="*/ 0 w 1888"/>
                <a:gd name="T7" fmla="*/ 328 h 3419"/>
                <a:gd name="T8" fmla="*/ 0 w 1888"/>
                <a:gd name="T9" fmla="*/ 3118 h 3419"/>
                <a:gd name="T10" fmla="*/ 300 w 1888"/>
                <a:gd name="T11" fmla="*/ 3418 h 3419"/>
                <a:gd name="T12" fmla="*/ 1586 w 1888"/>
                <a:gd name="T13" fmla="*/ 3418 h 3419"/>
                <a:gd name="T14" fmla="*/ 1887 w 1888"/>
                <a:gd name="T15" fmla="*/ 3118 h 3419"/>
                <a:gd name="T16" fmla="*/ 1887 w 1888"/>
                <a:gd name="T17" fmla="*/ 328 h 3419"/>
                <a:gd name="T18" fmla="*/ 1586 w 1888"/>
                <a:gd name="T19" fmla="*/ 0 h 3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3419">
                  <a:moveTo>
                    <a:pt x="1586" y="0"/>
                  </a:moveTo>
                  <a:lnTo>
                    <a:pt x="1586" y="0"/>
                  </a:lnTo>
                  <a:cubicBezTo>
                    <a:pt x="300" y="0"/>
                    <a:pt x="300" y="0"/>
                    <a:pt x="300" y="0"/>
                  </a:cubicBezTo>
                  <a:cubicBezTo>
                    <a:pt x="137" y="0"/>
                    <a:pt x="0" y="165"/>
                    <a:pt x="0" y="328"/>
                  </a:cubicBezTo>
                  <a:cubicBezTo>
                    <a:pt x="0" y="3118"/>
                    <a:pt x="0" y="3118"/>
                    <a:pt x="0" y="3118"/>
                  </a:cubicBezTo>
                  <a:cubicBezTo>
                    <a:pt x="0" y="3281"/>
                    <a:pt x="137" y="3418"/>
                    <a:pt x="300" y="3418"/>
                  </a:cubicBezTo>
                  <a:cubicBezTo>
                    <a:pt x="1586" y="3418"/>
                    <a:pt x="1586" y="3418"/>
                    <a:pt x="1586" y="3418"/>
                  </a:cubicBezTo>
                  <a:cubicBezTo>
                    <a:pt x="1750" y="3418"/>
                    <a:pt x="1887" y="3281"/>
                    <a:pt x="1887" y="3118"/>
                  </a:cubicBezTo>
                  <a:cubicBezTo>
                    <a:pt x="1887" y="328"/>
                    <a:pt x="1887" y="328"/>
                    <a:pt x="1887" y="328"/>
                  </a:cubicBezTo>
                  <a:cubicBezTo>
                    <a:pt x="1887" y="165"/>
                    <a:pt x="1750" y="0"/>
                    <a:pt x="1586" y="0"/>
                  </a:cubicBezTo>
                </a:path>
              </a:pathLst>
            </a:custGeom>
            <a:solidFill>
              <a:schemeClr val="tx1"/>
            </a:solidFill>
            <a:ln>
              <a:noFill/>
            </a:ln>
            <a:effectLst/>
            <a:extLst/>
          </p:spPr>
          <p:txBody>
            <a:bodyPr wrap="none" anchor="ctr"/>
            <a:lstStyle/>
            <a:p>
              <a:endParaRPr lang="en-US"/>
            </a:p>
          </p:txBody>
        </p:sp>
        <p:sp>
          <p:nvSpPr>
            <p:cNvPr id="81" name="Freeform 77"/>
            <p:cNvSpPr>
              <a:spLocks noChangeArrowheads="1"/>
            </p:cNvSpPr>
            <p:nvPr/>
          </p:nvSpPr>
          <p:spPr bwMode="gray">
            <a:xfrm>
              <a:off x="5191133" y="3618838"/>
              <a:ext cx="423875" cy="672131"/>
            </a:xfrm>
            <a:custGeom>
              <a:avLst/>
              <a:gdLst>
                <a:gd name="T0" fmla="*/ 1421 w 1723"/>
                <a:gd name="T1" fmla="*/ 0 h 2735"/>
                <a:gd name="T2" fmla="*/ 1421 w 1723"/>
                <a:gd name="T3" fmla="*/ 0 h 2735"/>
                <a:gd name="T4" fmla="*/ 301 w 1723"/>
                <a:gd name="T5" fmla="*/ 0 h 2735"/>
                <a:gd name="T6" fmla="*/ 0 w 1723"/>
                <a:gd name="T7" fmla="*/ 301 h 2735"/>
                <a:gd name="T8" fmla="*/ 0 w 1723"/>
                <a:gd name="T9" fmla="*/ 2433 h 2735"/>
                <a:gd name="T10" fmla="*/ 301 w 1723"/>
                <a:gd name="T11" fmla="*/ 2734 h 2735"/>
                <a:gd name="T12" fmla="*/ 1421 w 1723"/>
                <a:gd name="T13" fmla="*/ 2734 h 2735"/>
                <a:gd name="T14" fmla="*/ 1722 w 1723"/>
                <a:gd name="T15" fmla="*/ 2433 h 2735"/>
                <a:gd name="T16" fmla="*/ 1722 w 1723"/>
                <a:gd name="T17" fmla="*/ 301 h 2735"/>
                <a:gd name="T18" fmla="*/ 1421 w 1723"/>
                <a:gd name="T19" fmla="*/ 0 h 2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735">
                  <a:moveTo>
                    <a:pt x="1421" y="0"/>
                  </a:moveTo>
                  <a:lnTo>
                    <a:pt x="1421" y="0"/>
                  </a:lnTo>
                  <a:cubicBezTo>
                    <a:pt x="301" y="0"/>
                    <a:pt x="301" y="0"/>
                    <a:pt x="301" y="0"/>
                  </a:cubicBezTo>
                  <a:cubicBezTo>
                    <a:pt x="137" y="0"/>
                    <a:pt x="0" y="136"/>
                    <a:pt x="0" y="301"/>
                  </a:cubicBezTo>
                  <a:cubicBezTo>
                    <a:pt x="0" y="2433"/>
                    <a:pt x="0" y="2433"/>
                    <a:pt x="0" y="2433"/>
                  </a:cubicBezTo>
                  <a:cubicBezTo>
                    <a:pt x="0" y="2597"/>
                    <a:pt x="137" y="2734"/>
                    <a:pt x="301" y="2734"/>
                  </a:cubicBezTo>
                  <a:cubicBezTo>
                    <a:pt x="1421" y="2734"/>
                    <a:pt x="1421" y="2734"/>
                    <a:pt x="1421" y="2734"/>
                  </a:cubicBezTo>
                  <a:cubicBezTo>
                    <a:pt x="1586" y="2734"/>
                    <a:pt x="1722" y="2597"/>
                    <a:pt x="1722" y="2433"/>
                  </a:cubicBezTo>
                  <a:cubicBezTo>
                    <a:pt x="1722" y="301"/>
                    <a:pt x="1722" y="301"/>
                    <a:pt x="1722" y="301"/>
                  </a:cubicBezTo>
                  <a:cubicBezTo>
                    <a:pt x="1722" y="136"/>
                    <a:pt x="1586" y="0"/>
                    <a:pt x="1421"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78"/>
            <p:cNvSpPr>
              <a:spLocks noChangeArrowheads="1"/>
            </p:cNvSpPr>
            <p:nvPr/>
          </p:nvSpPr>
          <p:spPr bwMode="gray">
            <a:xfrm>
              <a:off x="5359165" y="4324574"/>
              <a:ext cx="87811" cy="73718"/>
            </a:xfrm>
            <a:custGeom>
              <a:avLst/>
              <a:gdLst>
                <a:gd name="T0" fmla="*/ 300 w 356"/>
                <a:gd name="T1" fmla="*/ 0 h 302"/>
                <a:gd name="T2" fmla="*/ 300 w 356"/>
                <a:gd name="T3" fmla="*/ 0 h 302"/>
                <a:gd name="T4" fmla="*/ 54 w 356"/>
                <a:gd name="T5" fmla="*/ 0 h 302"/>
                <a:gd name="T6" fmla="*/ 0 w 356"/>
                <a:gd name="T7" fmla="*/ 55 h 302"/>
                <a:gd name="T8" fmla="*/ 0 w 356"/>
                <a:gd name="T9" fmla="*/ 247 h 302"/>
                <a:gd name="T10" fmla="*/ 54 w 356"/>
                <a:gd name="T11" fmla="*/ 301 h 302"/>
                <a:gd name="T12" fmla="*/ 300 w 356"/>
                <a:gd name="T13" fmla="*/ 301 h 302"/>
                <a:gd name="T14" fmla="*/ 355 w 356"/>
                <a:gd name="T15" fmla="*/ 247 h 302"/>
                <a:gd name="T16" fmla="*/ 355 w 356"/>
                <a:gd name="T17" fmla="*/ 55 h 302"/>
                <a:gd name="T18" fmla="*/ 300 w 356"/>
                <a:gd name="T1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302">
                  <a:moveTo>
                    <a:pt x="300" y="0"/>
                  </a:moveTo>
                  <a:lnTo>
                    <a:pt x="300" y="0"/>
                  </a:lnTo>
                  <a:cubicBezTo>
                    <a:pt x="54" y="0"/>
                    <a:pt x="54" y="0"/>
                    <a:pt x="54" y="0"/>
                  </a:cubicBezTo>
                  <a:cubicBezTo>
                    <a:pt x="27" y="0"/>
                    <a:pt x="0" y="28"/>
                    <a:pt x="0" y="55"/>
                  </a:cubicBezTo>
                  <a:cubicBezTo>
                    <a:pt x="0" y="247"/>
                    <a:pt x="0" y="247"/>
                    <a:pt x="0" y="247"/>
                  </a:cubicBezTo>
                  <a:cubicBezTo>
                    <a:pt x="0" y="274"/>
                    <a:pt x="27" y="301"/>
                    <a:pt x="54" y="301"/>
                  </a:cubicBezTo>
                  <a:cubicBezTo>
                    <a:pt x="300" y="301"/>
                    <a:pt x="300" y="301"/>
                    <a:pt x="300" y="301"/>
                  </a:cubicBezTo>
                  <a:cubicBezTo>
                    <a:pt x="328" y="301"/>
                    <a:pt x="355" y="274"/>
                    <a:pt x="355" y="247"/>
                  </a:cubicBezTo>
                  <a:cubicBezTo>
                    <a:pt x="355" y="55"/>
                    <a:pt x="355" y="55"/>
                    <a:pt x="355" y="55"/>
                  </a:cubicBezTo>
                  <a:cubicBezTo>
                    <a:pt x="355" y="28"/>
                    <a:pt x="328" y="0"/>
                    <a:pt x="300" y="0"/>
                  </a:cubicBezTo>
                </a:path>
              </a:pathLst>
            </a:custGeom>
            <a:solidFill>
              <a:schemeClr val="bg1"/>
            </a:solidFill>
            <a:ln>
              <a:noFill/>
            </a:ln>
            <a:effectLst/>
            <a:extLst/>
          </p:spPr>
          <p:txBody>
            <a:bodyPr wrap="none" anchor="ctr"/>
            <a:lstStyle/>
            <a:p>
              <a:endParaRPr lang="en-US"/>
            </a:p>
          </p:txBody>
        </p:sp>
        <p:sp>
          <p:nvSpPr>
            <p:cNvPr id="83" name="Freeform 79"/>
            <p:cNvSpPr>
              <a:spLocks noChangeArrowheads="1"/>
            </p:cNvSpPr>
            <p:nvPr/>
          </p:nvSpPr>
          <p:spPr bwMode="gray">
            <a:xfrm>
              <a:off x="5218235" y="4345172"/>
              <a:ext cx="81306" cy="40111"/>
            </a:xfrm>
            <a:custGeom>
              <a:avLst/>
              <a:gdLst>
                <a:gd name="T0" fmla="*/ 301 w 329"/>
                <a:gd name="T1" fmla="*/ 0 h 165"/>
                <a:gd name="T2" fmla="*/ 301 w 329"/>
                <a:gd name="T3" fmla="*/ 0 h 165"/>
                <a:gd name="T4" fmla="*/ 28 w 329"/>
                <a:gd name="T5" fmla="*/ 0 h 165"/>
                <a:gd name="T6" fmla="*/ 0 w 329"/>
                <a:gd name="T7" fmla="*/ 27 h 165"/>
                <a:gd name="T8" fmla="*/ 0 w 329"/>
                <a:gd name="T9" fmla="*/ 136 h 165"/>
                <a:gd name="T10" fmla="*/ 28 w 329"/>
                <a:gd name="T11" fmla="*/ 164 h 165"/>
                <a:gd name="T12" fmla="*/ 301 w 329"/>
                <a:gd name="T13" fmla="*/ 164 h 165"/>
                <a:gd name="T14" fmla="*/ 328 w 329"/>
                <a:gd name="T15" fmla="*/ 136 h 165"/>
                <a:gd name="T16" fmla="*/ 328 w 329"/>
                <a:gd name="T17" fmla="*/ 27 h 165"/>
                <a:gd name="T18" fmla="*/ 301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301" y="0"/>
                  </a:moveTo>
                  <a:lnTo>
                    <a:pt x="301" y="0"/>
                  </a:lnTo>
                  <a:cubicBezTo>
                    <a:pt x="28" y="0"/>
                    <a:pt x="28" y="0"/>
                    <a:pt x="28" y="0"/>
                  </a:cubicBezTo>
                  <a:cubicBezTo>
                    <a:pt x="28" y="0"/>
                    <a:pt x="0" y="0"/>
                    <a:pt x="0" y="27"/>
                  </a:cubicBezTo>
                  <a:cubicBezTo>
                    <a:pt x="0" y="136"/>
                    <a:pt x="0" y="136"/>
                    <a:pt x="0" y="136"/>
                  </a:cubicBezTo>
                  <a:lnTo>
                    <a:pt x="28" y="164"/>
                  </a:lnTo>
                  <a:cubicBezTo>
                    <a:pt x="301" y="164"/>
                    <a:pt x="301" y="164"/>
                    <a:pt x="301" y="164"/>
                  </a:cubicBezTo>
                  <a:cubicBezTo>
                    <a:pt x="328" y="164"/>
                    <a:pt x="328" y="136"/>
                    <a:pt x="328" y="136"/>
                  </a:cubicBezTo>
                  <a:cubicBezTo>
                    <a:pt x="328" y="27"/>
                    <a:pt x="328" y="27"/>
                    <a:pt x="328" y="27"/>
                  </a:cubicBezTo>
                  <a:cubicBezTo>
                    <a:pt x="328" y="0"/>
                    <a:pt x="328" y="0"/>
                    <a:pt x="301" y="0"/>
                  </a:cubicBezTo>
                </a:path>
              </a:pathLst>
            </a:custGeom>
            <a:solidFill>
              <a:schemeClr val="bg1"/>
            </a:solidFill>
            <a:ln>
              <a:noFill/>
            </a:ln>
            <a:effectLst/>
            <a:extLst/>
          </p:spPr>
          <p:txBody>
            <a:bodyPr wrap="none" anchor="ctr"/>
            <a:lstStyle/>
            <a:p>
              <a:endParaRPr lang="en-US"/>
            </a:p>
          </p:txBody>
        </p:sp>
        <p:sp>
          <p:nvSpPr>
            <p:cNvPr id="84" name="Freeform 80"/>
            <p:cNvSpPr>
              <a:spLocks noChangeArrowheads="1"/>
            </p:cNvSpPr>
            <p:nvPr/>
          </p:nvSpPr>
          <p:spPr bwMode="gray">
            <a:xfrm>
              <a:off x="5507685" y="4345172"/>
              <a:ext cx="81306" cy="40111"/>
            </a:xfrm>
            <a:custGeom>
              <a:avLst/>
              <a:gdLst>
                <a:gd name="T0" fmla="*/ 301 w 329"/>
                <a:gd name="T1" fmla="*/ 0 h 165"/>
                <a:gd name="T2" fmla="*/ 301 w 329"/>
                <a:gd name="T3" fmla="*/ 0 h 165"/>
                <a:gd name="T4" fmla="*/ 27 w 329"/>
                <a:gd name="T5" fmla="*/ 0 h 165"/>
                <a:gd name="T6" fmla="*/ 0 w 329"/>
                <a:gd name="T7" fmla="*/ 27 h 165"/>
                <a:gd name="T8" fmla="*/ 0 w 329"/>
                <a:gd name="T9" fmla="*/ 136 h 165"/>
                <a:gd name="T10" fmla="*/ 27 w 329"/>
                <a:gd name="T11" fmla="*/ 164 h 165"/>
                <a:gd name="T12" fmla="*/ 301 w 329"/>
                <a:gd name="T13" fmla="*/ 164 h 165"/>
                <a:gd name="T14" fmla="*/ 328 w 329"/>
                <a:gd name="T15" fmla="*/ 136 h 165"/>
                <a:gd name="T16" fmla="*/ 328 w 329"/>
                <a:gd name="T17" fmla="*/ 27 h 165"/>
                <a:gd name="T18" fmla="*/ 301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301" y="0"/>
                  </a:moveTo>
                  <a:lnTo>
                    <a:pt x="301" y="0"/>
                  </a:lnTo>
                  <a:cubicBezTo>
                    <a:pt x="27" y="0"/>
                    <a:pt x="27" y="0"/>
                    <a:pt x="27" y="0"/>
                  </a:cubicBezTo>
                  <a:cubicBezTo>
                    <a:pt x="0" y="0"/>
                    <a:pt x="0" y="0"/>
                    <a:pt x="0" y="27"/>
                  </a:cubicBezTo>
                  <a:cubicBezTo>
                    <a:pt x="0" y="136"/>
                    <a:pt x="0" y="136"/>
                    <a:pt x="0" y="136"/>
                  </a:cubicBezTo>
                  <a:cubicBezTo>
                    <a:pt x="0" y="136"/>
                    <a:pt x="0" y="164"/>
                    <a:pt x="27" y="164"/>
                  </a:cubicBezTo>
                  <a:cubicBezTo>
                    <a:pt x="301" y="164"/>
                    <a:pt x="301" y="164"/>
                    <a:pt x="301" y="164"/>
                  </a:cubicBezTo>
                  <a:lnTo>
                    <a:pt x="328" y="136"/>
                  </a:lnTo>
                  <a:cubicBezTo>
                    <a:pt x="328" y="27"/>
                    <a:pt x="328" y="27"/>
                    <a:pt x="328" y="27"/>
                  </a:cubicBezTo>
                  <a:cubicBezTo>
                    <a:pt x="328" y="0"/>
                    <a:pt x="301" y="0"/>
                    <a:pt x="301" y="0"/>
                  </a:cubicBezTo>
                </a:path>
              </a:pathLst>
            </a:custGeom>
            <a:solidFill>
              <a:schemeClr val="bg1"/>
            </a:solidFill>
            <a:ln>
              <a:noFill/>
            </a:ln>
            <a:effectLst/>
            <a:extLst/>
          </p:spPr>
          <p:txBody>
            <a:bodyPr wrap="none" anchor="ctr"/>
            <a:lstStyle/>
            <a:p>
              <a:endParaRPr lang="en-US"/>
            </a:p>
          </p:txBody>
        </p:sp>
        <p:sp>
          <p:nvSpPr>
            <p:cNvPr id="85" name="Freeform 81"/>
            <p:cNvSpPr>
              <a:spLocks noChangeArrowheads="1"/>
            </p:cNvSpPr>
            <p:nvPr/>
          </p:nvSpPr>
          <p:spPr bwMode="gray">
            <a:xfrm>
              <a:off x="5050202" y="4042713"/>
              <a:ext cx="396774" cy="686224"/>
            </a:xfrm>
            <a:custGeom>
              <a:avLst/>
              <a:gdLst>
                <a:gd name="T0" fmla="*/ 1066 w 1614"/>
                <a:gd name="T1" fmla="*/ 110 h 2790"/>
                <a:gd name="T2" fmla="*/ 1066 w 1614"/>
                <a:gd name="T3" fmla="*/ 110 h 2790"/>
                <a:gd name="T4" fmla="*/ 1066 w 1614"/>
                <a:gd name="T5" fmla="*/ 601 h 2790"/>
                <a:gd name="T6" fmla="*/ 683 w 1614"/>
                <a:gd name="T7" fmla="*/ 657 h 2790"/>
                <a:gd name="T8" fmla="*/ 683 w 1614"/>
                <a:gd name="T9" fmla="*/ 766 h 2790"/>
                <a:gd name="T10" fmla="*/ 1449 w 1614"/>
                <a:gd name="T11" fmla="*/ 2789 h 2790"/>
                <a:gd name="T12" fmla="*/ 574 w 1614"/>
                <a:gd name="T13" fmla="*/ 2789 h 2790"/>
                <a:gd name="T14" fmla="*/ 82 w 1614"/>
                <a:gd name="T15" fmla="*/ 684 h 2790"/>
                <a:gd name="T16" fmla="*/ 218 w 1614"/>
                <a:gd name="T17" fmla="*/ 356 h 2790"/>
                <a:gd name="T18" fmla="*/ 1066 w 1614"/>
                <a:gd name="T19" fmla="*/ 11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4" h="2790">
                  <a:moveTo>
                    <a:pt x="1066" y="110"/>
                  </a:moveTo>
                  <a:lnTo>
                    <a:pt x="1066" y="110"/>
                  </a:lnTo>
                  <a:cubicBezTo>
                    <a:pt x="1394" y="0"/>
                    <a:pt x="1394" y="520"/>
                    <a:pt x="1066" y="601"/>
                  </a:cubicBezTo>
                  <a:cubicBezTo>
                    <a:pt x="683" y="657"/>
                    <a:pt x="683" y="657"/>
                    <a:pt x="683" y="657"/>
                  </a:cubicBezTo>
                  <a:cubicBezTo>
                    <a:pt x="656" y="684"/>
                    <a:pt x="629" y="739"/>
                    <a:pt x="683" y="766"/>
                  </a:cubicBezTo>
                  <a:cubicBezTo>
                    <a:pt x="1613" y="1258"/>
                    <a:pt x="1531" y="2242"/>
                    <a:pt x="1449" y="2789"/>
                  </a:cubicBezTo>
                  <a:cubicBezTo>
                    <a:pt x="574" y="2789"/>
                    <a:pt x="574" y="2789"/>
                    <a:pt x="574" y="2789"/>
                  </a:cubicBezTo>
                  <a:cubicBezTo>
                    <a:pt x="546" y="1723"/>
                    <a:pt x="246" y="1532"/>
                    <a:pt x="82" y="684"/>
                  </a:cubicBezTo>
                  <a:cubicBezTo>
                    <a:pt x="55" y="601"/>
                    <a:pt x="0" y="411"/>
                    <a:pt x="218" y="356"/>
                  </a:cubicBezTo>
                  <a:lnTo>
                    <a:pt x="1066" y="110"/>
                  </a:lnTo>
                </a:path>
              </a:pathLst>
            </a:custGeom>
            <a:solidFill>
              <a:schemeClr val="bg1">
                <a:lumMod val="85000"/>
              </a:schemeClr>
            </a:solidFill>
            <a:ln>
              <a:noFill/>
            </a:ln>
            <a:effectLst/>
            <a:extLst/>
          </p:spPr>
          <p:txBody>
            <a:bodyPr wrap="none" anchor="ctr"/>
            <a:lstStyle/>
            <a:p>
              <a:endParaRPr lang="en-US"/>
            </a:p>
          </p:txBody>
        </p:sp>
        <p:sp>
          <p:nvSpPr>
            <p:cNvPr id="86" name="Freeform 82"/>
            <p:cNvSpPr>
              <a:spLocks noChangeArrowheads="1"/>
            </p:cNvSpPr>
            <p:nvPr/>
          </p:nvSpPr>
          <p:spPr bwMode="gray">
            <a:xfrm>
              <a:off x="5205226" y="3632930"/>
              <a:ext cx="73718" cy="73718"/>
            </a:xfrm>
            <a:custGeom>
              <a:avLst/>
              <a:gdLst>
                <a:gd name="T0" fmla="*/ 246 w 302"/>
                <a:gd name="T1" fmla="*/ 0 h 301"/>
                <a:gd name="T2" fmla="*/ 246 w 302"/>
                <a:gd name="T3" fmla="*/ 0 h 301"/>
                <a:gd name="T4" fmla="*/ 0 w 302"/>
                <a:gd name="T5" fmla="*/ 246 h 301"/>
                <a:gd name="T6" fmla="*/ 82 w 302"/>
                <a:gd name="T7" fmla="*/ 246 h 301"/>
                <a:gd name="T8" fmla="*/ 246 w 302"/>
                <a:gd name="T9" fmla="*/ 81 h 301"/>
                <a:gd name="T10" fmla="*/ 246 w 302"/>
                <a:gd name="T11" fmla="*/ 0 h 301"/>
              </a:gdLst>
              <a:ahLst/>
              <a:cxnLst>
                <a:cxn ang="0">
                  <a:pos x="T0" y="T1"/>
                </a:cxn>
                <a:cxn ang="0">
                  <a:pos x="T2" y="T3"/>
                </a:cxn>
                <a:cxn ang="0">
                  <a:pos x="T4" y="T5"/>
                </a:cxn>
                <a:cxn ang="0">
                  <a:pos x="T6" y="T7"/>
                </a:cxn>
                <a:cxn ang="0">
                  <a:pos x="T8" y="T9"/>
                </a:cxn>
                <a:cxn ang="0">
                  <a:pos x="T10" y="T11"/>
                </a:cxn>
              </a:cxnLst>
              <a:rect l="0" t="0" r="r" b="b"/>
              <a:pathLst>
                <a:path w="302" h="301">
                  <a:moveTo>
                    <a:pt x="246" y="0"/>
                  </a:moveTo>
                  <a:lnTo>
                    <a:pt x="246" y="0"/>
                  </a:lnTo>
                  <a:cubicBezTo>
                    <a:pt x="109" y="0"/>
                    <a:pt x="0" y="109"/>
                    <a:pt x="0" y="246"/>
                  </a:cubicBezTo>
                  <a:cubicBezTo>
                    <a:pt x="0" y="300"/>
                    <a:pt x="82" y="300"/>
                    <a:pt x="82" y="246"/>
                  </a:cubicBezTo>
                  <a:cubicBezTo>
                    <a:pt x="82" y="136"/>
                    <a:pt x="136" y="54"/>
                    <a:pt x="246" y="81"/>
                  </a:cubicBezTo>
                  <a:cubicBezTo>
                    <a:pt x="301" y="81"/>
                    <a:pt x="301" y="0"/>
                    <a:pt x="246" y="0"/>
                  </a:cubicBezTo>
                </a:path>
              </a:pathLst>
            </a:custGeom>
            <a:solidFill>
              <a:schemeClr val="accent1"/>
            </a:solidFill>
            <a:ln>
              <a:noFill/>
            </a:ln>
            <a:effectLst/>
            <a:extLst/>
          </p:spPr>
          <p:txBody>
            <a:bodyPr wrap="none" anchor="ctr"/>
            <a:lstStyle/>
            <a:p>
              <a:endParaRPr lang="en-US"/>
            </a:p>
          </p:txBody>
        </p:sp>
        <p:sp>
          <p:nvSpPr>
            <p:cNvPr id="87" name="Freeform 83"/>
            <p:cNvSpPr>
              <a:spLocks noChangeArrowheads="1"/>
            </p:cNvSpPr>
            <p:nvPr/>
          </p:nvSpPr>
          <p:spPr bwMode="gray">
            <a:xfrm>
              <a:off x="5231244" y="3660033"/>
              <a:ext cx="40111" cy="47700"/>
            </a:xfrm>
            <a:custGeom>
              <a:avLst/>
              <a:gdLst>
                <a:gd name="T0" fmla="*/ 137 w 165"/>
                <a:gd name="T1" fmla="*/ 0 h 192"/>
                <a:gd name="T2" fmla="*/ 137 w 165"/>
                <a:gd name="T3" fmla="*/ 0 h 192"/>
                <a:gd name="T4" fmla="*/ 0 w 165"/>
                <a:gd name="T5" fmla="*/ 137 h 192"/>
                <a:gd name="T6" fmla="*/ 54 w 165"/>
                <a:gd name="T7" fmla="*/ 137 h 192"/>
                <a:gd name="T8" fmla="*/ 137 w 165"/>
                <a:gd name="T9" fmla="*/ 54 h 192"/>
                <a:gd name="T10" fmla="*/ 137 w 165"/>
                <a:gd name="T11" fmla="*/ 0 h 192"/>
              </a:gdLst>
              <a:ahLst/>
              <a:cxnLst>
                <a:cxn ang="0">
                  <a:pos x="T0" y="T1"/>
                </a:cxn>
                <a:cxn ang="0">
                  <a:pos x="T2" y="T3"/>
                </a:cxn>
                <a:cxn ang="0">
                  <a:pos x="T4" y="T5"/>
                </a:cxn>
                <a:cxn ang="0">
                  <a:pos x="T6" y="T7"/>
                </a:cxn>
                <a:cxn ang="0">
                  <a:pos x="T8" y="T9"/>
                </a:cxn>
                <a:cxn ang="0">
                  <a:pos x="T10" y="T11"/>
                </a:cxn>
              </a:cxnLst>
              <a:rect l="0" t="0" r="r" b="b"/>
              <a:pathLst>
                <a:path w="165" h="192">
                  <a:moveTo>
                    <a:pt x="137" y="0"/>
                  </a:moveTo>
                  <a:lnTo>
                    <a:pt x="137" y="0"/>
                  </a:lnTo>
                  <a:cubicBezTo>
                    <a:pt x="54" y="0"/>
                    <a:pt x="0" y="81"/>
                    <a:pt x="0" y="137"/>
                  </a:cubicBezTo>
                  <a:cubicBezTo>
                    <a:pt x="0" y="164"/>
                    <a:pt x="54" y="191"/>
                    <a:pt x="54" y="137"/>
                  </a:cubicBezTo>
                  <a:cubicBezTo>
                    <a:pt x="54" y="81"/>
                    <a:pt x="82" y="54"/>
                    <a:pt x="137" y="54"/>
                  </a:cubicBezTo>
                  <a:cubicBezTo>
                    <a:pt x="164" y="54"/>
                    <a:pt x="164" y="0"/>
                    <a:pt x="137" y="0"/>
                  </a:cubicBezTo>
                </a:path>
              </a:pathLst>
            </a:custGeom>
            <a:solidFill>
              <a:schemeClr val="accent1"/>
            </a:solidFill>
            <a:ln>
              <a:noFill/>
            </a:ln>
            <a:effectLst/>
            <a:extLst/>
          </p:spPr>
          <p:txBody>
            <a:bodyPr wrap="none" anchor="ctr"/>
            <a:lstStyle/>
            <a:p>
              <a:endParaRPr lang="en-US"/>
            </a:p>
          </p:txBody>
        </p:sp>
        <p:sp>
          <p:nvSpPr>
            <p:cNvPr id="88" name="Freeform 84"/>
            <p:cNvSpPr>
              <a:spLocks noChangeArrowheads="1"/>
            </p:cNvSpPr>
            <p:nvPr/>
          </p:nvSpPr>
          <p:spPr bwMode="gray">
            <a:xfrm>
              <a:off x="5251842" y="3686051"/>
              <a:ext cx="27102" cy="20597"/>
            </a:xfrm>
            <a:custGeom>
              <a:avLst/>
              <a:gdLst>
                <a:gd name="T0" fmla="*/ 55 w 111"/>
                <a:gd name="T1" fmla="*/ 82 h 83"/>
                <a:gd name="T2" fmla="*/ 55 w 111"/>
                <a:gd name="T3" fmla="*/ 82 h 83"/>
                <a:gd name="T4" fmla="*/ 110 w 111"/>
                <a:gd name="T5" fmla="*/ 28 h 83"/>
                <a:gd name="T6" fmla="*/ 55 w 111"/>
                <a:gd name="T7" fmla="*/ 0 h 83"/>
                <a:gd name="T8" fmla="*/ 0 w 111"/>
                <a:gd name="T9" fmla="*/ 28 h 83"/>
                <a:gd name="T10" fmla="*/ 55 w 111"/>
                <a:gd name="T11" fmla="*/ 82 h 83"/>
              </a:gdLst>
              <a:ahLst/>
              <a:cxnLst>
                <a:cxn ang="0">
                  <a:pos x="T0" y="T1"/>
                </a:cxn>
                <a:cxn ang="0">
                  <a:pos x="T2" y="T3"/>
                </a:cxn>
                <a:cxn ang="0">
                  <a:pos x="T4" y="T5"/>
                </a:cxn>
                <a:cxn ang="0">
                  <a:pos x="T6" y="T7"/>
                </a:cxn>
                <a:cxn ang="0">
                  <a:pos x="T8" y="T9"/>
                </a:cxn>
                <a:cxn ang="0">
                  <a:pos x="T10" y="T11"/>
                </a:cxn>
              </a:cxnLst>
              <a:rect l="0" t="0" r="r" b="b"/>
              <a:pathLst>
                <a:path w="111" h="83">
                  <a:moveTo>
                    <a:pt x="55" y="82"/>
                  </a:moveTo>
                  <a:lnTo>
                    <a:pt x="55" y="82"/>
                  </a:lnTo>
                  <a:cubicBezTo>
                    <a:pt x="82" y="82"/>
                    <a:pt x="110" y="55"/>
                    <a:pt x="110" y="28"/>
                  </a:cubicBezTo>
                  <a:cubicBezTo>
                    <a:pt x="110" y="0"/>
                    <a:pt x="82" y="0"/>
                    <a:pt x="55" y="0"/>
                  </a:cubicBezTo>
                  <a:cubicBezTo>
                    <a:pt x="27" y="0"/>
                    <a:pt x="0" y="0"/>
                    <a:pt x="0" y="28"/>
                  </a:cubicBezTo>
                  <a:cubicBezTo>
                    <a:pt x="0" y="55"/>
                    <a:pt x="27" y="82"/>
                    <a:pt x="55" y="82"/>
                  </a:cubicBezTo>
                </a:path>
              </a:pathLst>
            </a:custGeom>
            <a:solidFill>
              <a:schemeClr val="accent1"/>
            </a:solidFill>
            <a:ln>
              <a:noFill/>
            </a:ln>
            <a:effectLst/>
            <a:extLst/>
          </p:spPr>
          <p:txBody>
            <a:bodyPr wrap="none" anchor="ctr"/>
            <a:lstStyle/>
            <a:p>
              <a:endParaRPr lang="en-US"/>
            </a:p>
          </p:txBody>
        </p:sp>
        <p:sp>
          <p:nvSpPr>
            <p:cNvPr id="89" name="Freeform 85"/>
            <p:cNvSpPr>
              <a:spLocks noChangeArrowheads="1"/>
            </p:cNvSpPr>
            <p:nvPr/>
          </p:nvSpPr>
          <p:spPr bwMode="gray">
            <a:xfrm>
              <a:off x="5218235" y="3828065"/>
              <a:ext cx="390269" cy="188630"/>
            </a:xfrm>
            <a:custGeom>
              <a:avLst/>
              <a:gdLst>
                <a:gd name="T0" fmla="*/ 1258 w 1587"/>
                <a:gd name="T1" fmla="*/ 329 h 767"/>
                <a:gd name="T2" fmla="*/ 1258 w 1587"/>
                <a:gd name="T3" fmla="*/ 329 h 767"/>
                <a:gd name="T4" fmla="*/ 957 w 1587"/>
                <a:gd name="T5" fmla="*/ 0 h 767"/>
                <a:gd name="T6" fmla="*/ 711 w 1587"/>
                <a:gd name="T7" fmla="*/ 164 h 767"/>
                <a:gd name="T8" fmla="*/ 493 w 1587"/>
                <a:gd name="T9" fmla="*/ 273 h 767"/>
                <a:gd name="T10" fmla="*/ 247 w 1587"/>
                <a:gd name="T11" fmla="*/ 329 h 767"/>
                <a:gd name="T12" fmla="*/ 164 w 1587"/>
                <a:gd name="T13" fmla="*/ 465 h 767"/>
                <a:gd name="T14" fmla="*/ 192 w 1587"/>
                <a:gd name="T15" fmla="*/ 766 h 767"/>
                <a:gd name="T16" fmla="*/ 1258 w 1587"/>
                <a:gd name="T17" fmla="*/ 766 h 767"/>
                <a:gd name="T18" fmla="*/ 1258 w 1587"/>
                <a:gd name="T19" fmla="*/ 329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7" h="767">
                  <a:moveTo>
                    <a:pt x="1258" y="329"/>
                  </a:moveTo>
                  <a:lnTo>
                    <a:pt x="1258" y="329"/>
                  </a:lnTo>
                  <a:cubicBezTo>
                    <a:pt x="1258" y="164"/>
                    <a:pt x="1149" y="0"/>
                    <a:pt x="957" y="0"/>
                  </a:cubicBezTo>
                  <a:cubicBezTo>
                    <a:pt x="848" y="0"/>
                    <a:pt x="738" y="83"/>
                    <a:pt x="711" y="164"/>
                  </a:cubicBezTo>
                  <a:cubicBezTo>
                    <a:pt x="629" y="164"/>
                    <a:pt x="520" y="192"/>
                    <a:pt x="493" y="273"/>
                  </a:cubicBezTo>
                  <a:cubicBezTo>
                    <a:pt x="410" y="192"/>
                    <a:pt x="274" y="219"/>
                    <a:pt x="247" y="329"/>
                  </a:cubicBezTo>
                  <a:cubicBezTo>
                    <a:pt x="164" y="301"/>
                    <a:pt x="109" y="411"/>
                    <a:pt x="164" y="465"/>
                  </a:cubicBezTo>
                  <a:cubicBezTo>
                    <a:pt x="0" y="520"/>
                    <a:pt x="28" y="766"/>
                    <a:pt x="192" y="766"/>
                  </a:cubicBezTo>
                  <a:cubicBezTo>
                    <a:pt x="219" y="766"/>
                    <a:pt x="957" y="766"/>
                    <a:pt x="1258" y="766"/>
                  </a:cubicBezTo>
                  <a:cubicBezTo>
                    <a:pt x="1586" y="766"/>
                    <a:pt x="1559" y="301"/>
                    <a:pt x="1258" y="329"/>
                  </a:cubicBezTo>
                </a:path>
              </a:pathLst>
            </a:custGeom>
            <a:solidFill>
              <a:schemeClr val="accent1"/>
            </a:solidFill>
            <a:ln>
              <a:noFill/>
            </a:ln>
            <a:effectLst/>
            <a:extLst/>
          </p:spPr>
          <p:txBody>
            <a:bodyPr wrap="none" anchor="ctr"/>
            <a:lstStyle/>
            <a:p>
              <a:endParaRPr lang="en-US"/>
            </a:p>
          </p:txBody>
        </p:sp>
      </p:grpSp>
      <p:sp>
        <p:nvSpPr>
          <p:cNvPr id="90" name="TextBox 89"/>
          <p:cNvSpPr txBox="1"/>
          <p:nvPr/>
        </p:nvSpPr>
        <p:spPr>
          <a:xfrm>
            <a:off x="4876804" y="4629154"/>
            <a:ext cx="2613455" cy="166199"/>
          </a:xfrm>
          <a:prstGeom prst="rect">
            <a:avLst/>
          </a:prstGeom>
          <a:noFill/>
        </p:spPr>
        <p:txBody>
          <a:bodyPr wrap="square" lIns="0" tIns="0" rIns="0" bIns="0" rtlCol="0">
            <a:spAutoFit/>
          </a:bodyPr>
          <a:lstStyle/>
          <a:p>
            <a:pPr defTabSz="914210">
              <a:lnSpc>
                <a:spcPct val="90000"/>
              </a:lnSpc>
            </a:pPr>
            <a:r>
              <a:rPr lang="en" sz="1200" dirty="0" smtClean="0">
                <a:solidFill>
                  <a:schemeClr val="bg2">
                    <a:lumMod val="10000"/>
                  </a:schemeClr>
                </a:solidFill>
              </a:rPr>
              <a:t>*Pending aproval HQ.</a:t>
            </a:r>
            <a:endParaRPr lang="en" sz="900" dirty="0">
              <a:solidFill>
                <a:schemeClr val="bg2">
                  <a:lumMod val="10000"/>
                </a:schemeClr>
              </a:solidFill>
            </a:endParaRPr>
          </a:p>
        </p:txBody>
      </p:sp>
      <p:pic>
        <p:nvPicPr>
          <p:cNvPr id="98306" name="Picture 2" descr="Logo Telecentro"/>
          <p:cNvPicPr>
            <a:picLocks noChangeAspect="1" noChangeArrowheads="1"/>
          </p:cNvPicPr>
          <p:nvPr/>
        </p:nvPicPr>
        <p:blipFill>
          <a:blip r:embed="rId4" cstate="print"/>
          <a:srcRect r="79958"/>
          <a:stretch>
            <a:fillRect/>
          </a:stretch>
        </p:blipFill>
        <p:spPr bwMode="auto">
          <a:xfrm>
            <a:off x="1752601" y="4673603"/>
            <a:ext cx="457200" cy="469901"/>
          </a:xfrm>
          <a:prstGeom prst="rect">
            <a:avLst/>
          </a:prstGeom>
          <a:noFill/>
        </p:spPr>
      </p:pic>
    </p:spTree>
    <p:custDataLst>
      <p:tags r:id="rId1"/>
    </p:custDataLst>
    <p:extLst>
      <p:ext uri="{BB962C8B-B14F-4D97-AF65-F5344CB8AC3E}">
        <p14:creationId xmlns:p14="http://schemas.microsoft.com/office/powerpoint/2010/main" val="4995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3</a:t>
            </a:fld>
            <a:endParaRPr lang="en-US" dirty="0">
              <a:solidFill>
                <a:srgbClr val="58595B"/>
              </a:solidFill>
            </a:endParaRPr>
          </a:p>
        </p:txBody>
      </p:sp>
      <p:sp>
        <p:nvSpPr>
          <p:cNvPr id="5" name="Title 3"/>
          <p:cNvSpPr txBox="1">
            <a:spLocks/>
          </p:cNvSpPr>
          <p:nvPr/>
        </p:nvSpPr>
        <p:spPr>
          <a:xfrm>
            <a:off x="628650" y="273847"/>
            <a:ext cx="7886700" cy="994172"/>
          </a:xfrm>
          <a:prstGeom prst="rect">
            <a:avLst/>
          </a:prstGeom>
        </p:spPr>
        <p:txBody>
          <a:bodyPr vert="horz" lIns="0" tIns="0" rIns="0" bIns="0" rtlCol="0" anchor="b">
            <a:noAutofit/>
          </a:bodyPr>
          <a:lstStyle/>
          <a:p>
            <a:pPr defTabSz="685748" fontAlgn="auto">
              <a:lnSpc>
                <a:spcPct val="80000"/>
              </a:lnSpc>
              <a:spcAft>
                <a:spcPts val="0"/>
              </a:spcAft>
            </a:pPr>
            <a:r>
              <a:rPr lang="es-AR" sz="2700" dirty="0" smtClean="0">
                <a:latin typeface="+mj-lt"/>
                <a:ea typeface="+mj-ea"/>
                <a:cs typeface="+mj-cs"/>
              </a:rPr>
              <a:t>Índice Propuesta </a:t>
            </a:r>
            <a:endParaRPr lang="es-AR" sz="2700" dirty="0">
              <a:latin typeface="+mj-lt"/>
              <a:ea typeface="+mj-ea"/>
              <a:cs typeface="+mj-cs"/>
            </a:endParaRPr>
          </a:p>
        </p:txBody>
      </p:sp>
      <p:sp>
        <p:nvSpPr>
          <p:cNvPr id="6" name="Content Placeholder 2"/>
          <p:cNvSpPr txBox="1">
            <a:spLocks/>
          </p:cNvSpPr>
          <p:nvPr/>
        </p:nvSpPr>
        <p:spPr bwMode="gray">
          <a:xfrm>
            <a:off x="2085063" y="1350184"/>
            <a:ext cx="5992138" cy="3278966"/>
          </a:xfrm>
          <a:prstGeom prst="rect">
            <a:avLst/>
          </a:prstGeom>
        </p:spPr>
        <p:txBody>
          <a:bodyPr lIns="68574" tIns="34288" rIns="68574" bIns="34288"/>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1800"/>
              </a:spcBef>
              <a:buNone/>
            </a:pPr>
            <a:r>
              <a:rPr lang="es-HN" dirty="0" smtClean="0"/>
              <a:t>Desafíos, solución propuesta y beneficios</a:t>
            </a:r>
          </a:p>
          <a:p>
            <a:pPr marL="0" indent="0">
              <a:lnSpc>
                <a:spcPct val="100000"/>
              </a:lnSpc>
              <a:spcBef>
                <a:spcPts val="1800"/>
              </a:spcBef>
              <a:buNone/>
            </a:pPr>
            <a:r>
              <a:rPr lang="es-HN" dirty="0" smtClean="0"/>
              <a:t>¿Por qué Oracle? </a:t>
            </a:r>
          </a:p>
          <a:p>
            <a:pPr marL="0" indent="0">
              <a:lnSpc>
                <a:spcPct val="100000"/>
              </a:lnSpc>
              <a:spcBef>
                <a:spcPts val="1800"/>
              </a:spcBef>
              <a:buNone/>
            </a:pPr>
            <a:r>
              <a:rPr lang="es-HN" dirty="0" smtClean="0"/>
              <a:t>Estimación comercial y ROI</a:t>
            </a:r>
            <a:endParaRPr lang="es-HN" dirty="0"/>
          </a:p>
        </p:txBody>
      </p:sp>
      <p:sp>
        <p:nvSpPr>
          <p:cNvPr id="7" name="Pentagon 6"/>
          <p:cNvSpPr/>
          <p:nvPr/>
        </p:nvSpPr>
        <p:spPr bwMode="gray">
          <a:xfrm>
            <a:off x="1658288" y="1581150"/>
            <a:ext cx="342989" cy="24003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r>
              <a:rPr lang="en-US" sz="1200" b="1" dirty="0" smtClean="0">
                <a:solidFill>
                  <a:schemeClr val="bg1"/>
                </a:solidFill>
              </a:rPr>
              <a:t>1</a:t>
            </a:r>
          </a:p>
        </p:txBody>
      </p:sp>
      <p:sp>
        <p:nvSpPr>
          <p:cNvPr id="8" name="Pentagon 7"/>
          <p:cNvSpPr/>
          <p:nvPr/>
        </p:nvSpPr>
        <p:spPr bwMode="gray">
          <a:xfrm>
            <a:off x="1658288" y="2571750"/>
            <a:ext cx="342989" cy="24003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r>
              <a:rPr lang="en-US" sz="1200" b="1" dirty="0" smtClean="0">
                <a:solidFill>
                  <a:schemeClr val="bg1"/>
                </a:solidFill>
              </a:rPr>
              <a:t>2</a:t>
            </a:r>
          </a:p>
        </p:txBody>
      </p:sp>
      <p:sp>
        <p:nvSpPr>
          <p:cNvPr id="9" name="Pentagon 8"/>
          <p:cNvSpPr/>
          <p:nvPr/>
        </p:nvSpPr>
        <p:spPr bwMode="gray">
          <a:xfrm>
            <a:off x="1658288" y="3257550"/>
            <a:ext cx="342989" cy="24003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r>
              <a:rPr lang="en-US" sz="1200" b="1" dirty="0" smtClean="0">
                <a:solidFill>
                  <a:schemeClr val="bg1"/>
                </a:solidFill>
              </a:rPr>
              <a:t>3</a:t>
            </a:r>
          </a:p>
        </p:txBody>
      </p:sp>
      <p:pic>
        <p:nvPicPr>
          <p:cNvPr id="11"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4</a:t>
            </a:fld>
            <a:endParaRPr lang="en-US" dirty="0"/>
          </a:p>
        </p:txBody>
      </p:sp>
      <p:sp>
        <p:nvSpPr>
          <p:cNvPr id="17" name="Slide Number Placeholder 2"/>
          <p:cNvSpPr txBox="1">
            <a:spLocks/>
          </p:cNvSpPr>
          <p:nvPr/>
        </p:nvSpPr>
        <p:spPr>
          <a:xfrm>
            <a:off x="8857061" y="4917286"/>
            <a:ext cx="285750" cy="136922"/>
          </a:xfrm>
          <a:prstGeom prst="rect">
            <a:avLst/>
          </a:prstGeom>
        </p:spPr>
        <p:txBody>
          <a:bodyPr vert="horz" lIns="68571" tIns="34286" rIns="68571" bIns="34286" rtlCol="0" anchor="ctr"/>
          <a:lstStyle/>
          <a:p>
            <a:pPr algn="r" defTabSz="685720" fontAlgn="auto">
              <a:spcBef>
                <a:spcPts val="0"/>
              </a:spcBef>
              <a:spcAft>
                <a:spcPts val="0"/>
              </a:spcAft>
            </a:pPr>
            <a:fld id="{C51EAA63-D034-42AE-91FA-B13B9518C7BE}" type="slidenum">
              <a:rPr lang="en-US" sz="900" smtClean="0">
                <a:solidFill>
                  <a:prstClr val="black">
                    <a:tint val="75000"/>
                  </a:prstClr>
                </a:solidFill>
              </a:rPr>
              <a:pPr algn="r" defTabSz="685720" fontAlgn="auto">
                <a:spcBef>
                  <a:spcPts val="0"/>
                </a:spcBef>
                <a:spcAft>
                  <a:spcPts val="0"/>
                </a:spcAft>
              </a:pPr>
              <a:t>4</a:t>
            </a:fld>
            <a:endParaRPr lang="en-US" sz="900" dirty="0">
              <a:solidFill>
                <a:prstClr val="black">
                  <a:tint val="75000"/>
                </a:prstClr>
              </a:solidFill>
            </a:endParaRPr>
          </a:p>
        </p:txBody>
      </p:sp>
      <p:cxnSp>
        <p:nvCxnSpPr>
          <p:cNvPr id="18" name="Straight Connector 17"/>
          <p:cNvCxnSpPr/>
          <p:nvPr/>
        </p:nvCxnSpPr>
        <p:spPr>
          <a:xfrm>
            <a:off x="2411760" y="1221600"/>
            <a:ext cx="0" cy="3240360"/>
          </a:xfrm>
          <a:prstGeom prst="line">
            <a:avLst/>
          </a:prstGeom>
          <a:ln w="19050">
            <a:solidFill>
              <a:schemeClr val="bg2">
                <a:lumMod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1221600"/>
            <a:ext cx="0" cy="3240360"/>
          </a:xfrm>
          <a:prstGeom prst="line">
            <a:avLst/>
          </a:prstGeom>
          <a:ln w="19050">
            <a:solidFill>
              <a:schemeClr val="bg2">
                <a:lumMod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894258" y="1221600"/>
            <a:ext cx="0" cy="3240360"/>
          </a:xfrm>
          <a:prstGeom prst="line">
            <a:avLst/>
          </a:prstGeom>
          <a:ln w="19050">
            <a:solidFill>
              <a:schemeClr val="bg2">
                <a:lumMod val="25000"/>
              </a:schemeClr>
            </a:solidFill>
            <a:miter lim="800000"/>
          </a:ln>
        </p:spPr>
        <p:style>
          <a:lnRef idx="1">
            <a:schemeClr val="accent1"/>
          </a:lnRef>
          <a:fillRef idx="0">
            <a:schemeClr val="accent1"/>
          </a:fillRef>
          <a:effectRef idx="0">
            <a:schemeClr val="accent1"/>
          </a:effectRef>
          <a:fontRef idx="minor">
            <a:schemeClr val="tx1"/>
          </a:fontRef>
        </p:style>
      </p:cxnSp>
      <p:sp>
        <p:nvSpPr>
          <p:cNvPr id="21" name="Text Placeholder 11"/>
          <p:cNvSpPr txBox="1">
            <a:spLocks/>
          </p:cNvSpPr>
          <p:nvPr/>
        </p:nvSpPr>
        <p:spPr>
          <a:xfrm>
            <a:off x="304800" y="3135483"/>
            <a:ext cx="1981200" cy="1620180"/>
          </a:xfrm>
          <a:prstGeom prst="rect">
            <a:avLst/>
          </a:prstGeom>
        </p:spPr>
        <p:txBody>
          <a:bodyPr vert="horz" lIns="0" tIns="0" rIns="0" bIns="0" rtlCol="0">
            <a:noAutofit/>
          </a:bodyPr>
          <a:lstStyle/>
          <a:p>
            <a:pPr algn="ctr" defTabSz="914210">
              <a:lnSpc>
                <a:spcPct val="90000"/>
              </a:lnSpc>
            </a:pPr>
            <a:r>
              <a:rPr lang="es-AR" b="1" dirty="0" smtClean="0">
                <a:solidFill>
                  <a:schemeClr val="accent1">
                    <a:lumMod val="75000"/>
                  </a:schemeClr>
                </a:solidFill>
              </a:rPr>
              <a:t>Crecimiento </a:t>
            </a:r>
            <a:r>
              <a:rPr lang="es-AR" b="1" dirty="0" smtClean="0">
                <a:solidFill>
                  <a:schemeClr val="tx2"/>
                </a:solidFill>
              </a:rPr>
              <a:t>exponencial en el numero de llamadas al </a:t>
            </a:r>
            <a:r>
              <a:rPr lang="es-AR" b="1" dirty="0" err="1" smtClean="0">
                <a:solidFill>
                  <a:schemeClr val="tx2"/>
                </a:solidFill>
              </a:rPr>
              <a:t>Contact</a:t>
            </a:r>
            <a:r>
              <a:rPr lang="es-AR" b="1" dirty="0" smtClean="0">
                <a:solidFill>
                  <a:schemeClr val="tx2"/>
                </a:solidFill>
              </a:rPr>
              <a:t> Center</a:t>
            </a:r>
            <a:endParaRPr lang="en-US" sz="1100" b="1" dirty="0">
              <a:solidFill>
                <a:schemeClr val="tx2"/>
              </a:solidFill>
            </a:endParaRPr>
          </a:p>
        </p:txBody>
      </p:sp>
      <p:sp>
        <p:nvSpPr>
          <p:cNvPr id="22" name="Text Placeholder 11"/>
          <p:cNvSpPr txBox="1">
            <a:spLocks/>
          </p:cNvSpPr>
          <p:nvPr/>
        </p:nvSpPr>
        <p:spPr>
          <a:xfrm>
            <a:off x="2573778" y="3135483"/>
            <a:ext cx="1836204" cy="1620180"/>
          </a:xfrm>
          <a:prstGeom prst="rect">
            <a:avLst/>
          </a:prstGeom>
        </p:spPr>
        <p:txBody>
          <a:bodyPr vert="horz" lIns="0" tIns="0" rIns="0" bIns="0" rtlCol="0">
            <a:noAutofit/>
          </a:bodyPr>
          <a:lstStyle/>
          <a:p>
            <a:pPr marL="1191" algn="ctr" defTabSz="685691" fontAlgn="auto">
              <a:lnSpc>
                <a:spcPct val="90000"/>
              </a:lnSpc>
              <a:spcAft>
                <a:spcPts val="0"/>
              </a:spcAft>
              <a:buClr>
                <a:srgbClr val="FFFFFF"/>
              </a:buClr>
              <a:defRPr/>
            </a:pPr>
            <a:r>
              <a:rPr lang="es-CL" b="1" dirty="0" err="1" smtClean="0">
                <a:solidFill>
                  <a:schemeClr val="accent1">
                    <a:lumMod val="75000"/>
                  </a:schemeClr>
                </a:solidFill>
              </a:rPr>
              <a:t>Eficientizar</a:t>
            </a:r>
            <a:r>
              <a:rPr lang="es-CL" b="1" kern="0" dirty="0" smtClean="0">
                <a:solidFill>
                  <a:srgbClr val="FFFFFF"/>
                </a:solidFill>
                <a:cs typeface="Arial" charset="0"/>
              </a:rPr>
              <a:t> </a:t>
            </a:r>
            <a:r>
              <a:rPr lang="es-CL" b="1" dirty="0" smtClean="0">
                <a:solidFill>
                  <a:schemeClr val="tx2"/>
                </a:solidFill>
              </a:rPr>
              <a:t>costos manteniendo la calidad de atención al cliente</a:t>
            </a:r>
          </a:p>
          <a:p>
            <a:pPr marL="1191" algn="ctr" defTabSz="685691" fontAlgn="auto">
              <a:lnSpc>
                <a:spcPct val="90000"/>
              </a:lnSpc>
              <a:spcAft>
                <a:spcPts val="0"/>
              </a:spcAft>
              <a:buClr>
                <a:srgbClr val="FFFFFF"/>
              </a:buClr>
              <a:defRPr/>
            </a:pPr>
            <a:endParaRPr lang="en-US" altLang="pt-BR" dirty="0">
              <a:solidFill>
                <a:prstClr val="black"/>
              </a:solidFill>
              <a:latin typeface="Calibri"/>
              <a:ea typeface="+mn-ea"/>
            </a:endParaRPr>
          </a:p>
        </p:txBody>
      </p:sp>
      <p:sp>
        <p:nvSpPr>
          <p:cNvPr id="23" name="Text Placeholder 11"/>
          <p:cNvSpPr txBox="1">
            <a:spLocks/>
          </p:cNvSpPr>
          <p:nvPr/>
        </p:nvSpPr>
        <p:spPr>
          <a:xfrm>
            <a:off x="4800600" y="3135483"/>
            <a:ext cx="1836204" cy="1620180"/>
          </a:xfrm>
          <a:prstGeom prst="rect">
            <a:avLst/>
          </a:prstGeom>
        </p:spPr>
        <p:txBody>
          <a:bodyPr vert="horz" lIns="0" tIns="0" rIns="0" bIns="0" rtlCol="0">
            <a:noAutofit/>
          </a:bodyPr>
          <a:lstStyle/>
          <a:p>
            <a:pPr algn="ctr">
              <a:defRPr/>
            </a:pPr>
            <a:r>
              <a:rPr lang="es-CL" b="1" dirty="0" smtClean="0">
                <a:solidFill>
                  <a:schemeClr val="accent1">
                    <a:lumMod val="75000"/>
                  </a:schemeClr>
                </a:solidFill>
              </a:rPr>
              <a:t>Estandarización y automatización </a:t>
            </a:r>
            <a:r>
              <a:rPr lang="es-CL" b="1" dirty="0" smtClean="0">
                <a:solidFill>
                  <a:schemeClr val="tx2"/>
                </a:solidFill>
              </a:rPr>
              <a:t>de la atención</a:t>
            </a:r>
          </a:p>
          <a:p>
            <a:pPr marL="1191" algn="ctr" defTabSz="685691" fontAlgn="auto">
              <a:lnSpc>
                <a:spcPct val="90000"/>
              </a:lnSpc>
              <a:spcAft>
                <a:spcPts val="0"/>
              </a:spcAft>
              <a:buClr>
                <a:srgbClr val="FFFFFF"/>
              </a:buClr>
              <a:defRPr/>
            </a:pPr>
            <a:endParaRPr lang="en-US" altLang="pt-BR" b="1" dirty="0" smtClean="0">
              <a:solidFill>
                <a:schemeClr val="tx2"/>
              </a:solidFill>
            </a:endParaRPr>
          </a:p>
        </p:txBody>
      </p:sp>
      <p:sp>
        <p:nvSpPr>
          <p:cNvPr id="24" name="Text Placeholder 11"/>
          <p:cNvSpPr txBox="1">
            <a:spLocks/>
          </p:cNvSpPr>
          <p:nvPr/>
        </p:nvSpPr>
        <p:spPr>
          <a:xfrm>
            <a:off x="7162800" y="3105150"/>
            <a:ext cx="1836204" cy="1620180"/>
          </a:xfrm>
          <a:prstGeom prst="rect">
            <a:avLst/>
          </a:prstGeom>
        </p:spPr>
        <p:txBody>
          <a:bodyPr vert="horz" lIns="0" tIns="0" rIns="0" bIns="0" rtlCol="0">
            <a:noAutofit/>
          </a:bodyPr>
          <a:lstStyle/>
          <a:p>
            <a:pPr algn="ctr">
              <a:defRPr/>
            </a:pPr>
            <a:r>
              <a:rPr lang="es-CL" b="1" dirty="0" smtClean="0">
                <a:solidFill>
                  <a:schemeClr val="tx2"/>
                </a:solidFill>
              </a:rPr>
              <a:t>Adopción de </a:t>
            </a:r>
            <a:r>
              <a:rPr lang="es-CL" b="1" dirty="0" smtClean="0">
                <a:solidFill>
                  <a:schemeClr val="accent1">
                    <a:lumMod val="75000"/>
                  </a:schemeClr>
                </a:solidFill>
              </a:rPr>
              <a:t>nuevas tendencias</a:t>
            </a:r>
            <a:endParaRPr lang="es-CL" b="1" kern="0" dirty="0">
              <a:solidFill>
                <a:srgbClr val="FFFFFF"/>
              </a:solidFill>
              <a:cs typeface="Arial" charset="0"/>
            </a:endParaRPr>
          </a:p>
        </p:txBody>
      </p:sp>
      <p:pic>
        <p:nvPicPr>
          <p:cNvPr id="25" name="Picture 2" descr="Resultado de imagen para vector grow"/>
          <p:cNvPicPr>
            <a:picLocks noChangeAspect="1" noChangeArrowheads="1"/>
          </p:cNvPicPr>
          <p:nvPr/>
        </p:nvPicPr>
        <p:blipFill>
          <a:blip r:embed="rId3" cstate="print">
            <a:duotone>
              <a:prstClr val="black"/>
              <a:schemeClr val="tx2">
                <a:tint val="45000"/>
                <a:satMod val="400000"/>
              </a:schemeClr>
            </a:duotone>
            <a:lum bright="-40000" contrast="40000"/>
          </a:blip>
          <a:srcRect/>
          <a:stretch>
            <a:fillRect/>
          </a:stretch>
        </p:blipFill>
        <p:spPr bwMode="auto">
          <a:xfrm>
            <a:off x="990600" y="1657350"/>
            <a:ext cx="815008" cy="990600"/>
          </a:xfrm>
          <a:prstGeom prst="rect">
            <a:avLst/>
          </a:prstGeom>
          <a:noFill/>
        </p:spPr>
      </p:pic>
      <p:pic>
        <p:nvPicPr>
          <p:cNvPr id="26" name="Picture 4" descr="Resultado de imagen para vector efficient"/>
          <p:cNvPicPr>
            <a:picLocks noChangeAspect="1" noChangeArrowheads="1"/>
          </p:cNvPicPr>
          <p:nvPr/>
        </p:nvPicPr>
        <p:blipFill>
          <a:blip r:embed="rId4" cstate="print">
            <a:duotone>
              <a:prstClr val="black"/>
              <a:schemeClr val="tx2">
                <a:tint val="45000"/>
                <a:satMod val="400000"/>
              </a:schemeClr>
            </a:duotone>
            <a:lum bright="-40000" contrast="40000"/>
          </a:blip>
          <a:srcRect/>
          <a:stretch>
            <a:fillRect/>
          </a:stretch>
        </p:blipFill>
        <p:spPr bwMode="auto">
          <a:xfrm>
            <a:off x="3048000" y="1809750"/>
            <a:ext cx="914400" cy="914400"/>
          </a:xfrm>
          <a:prstGeom prst="rect">
            <a:avLst/>
          </a:prstGeom>
          <a:noFill/>
        </p:spPr>
      </p:pic>
      <p:pic>
        <p:nvPicPr>
          <p:cNvPr id="27" name="Picture 6" descr="Resultado de imagen para vector automation"/>
          <p:cNvPicPr>
            <a:picLocks noChangeAspect="1" noChangeArrowheads="1"/>
          </p:cNvPicPr>
          <p:nvPr/>
        </p:nvPicPr>
        <p:blipFill>
          <a:blip r:embed="rId5" cstate="print">
            <a:duotone>
              <a:prstClr val="black"/>
              <a:schemeClr val="tx2">
                <a:tint val="45000"/>
                <a:satMod val="400000"/>
              </a:schemeClr>
            </a:duotone>
            <a:lum bright="-40000" contrast="40000"/>
          </a:blip>
          <a:srcRect/>
          <a:stretch>
            <a:fillRect/>
          </a:stretch>
        </p:blipFill>
        <p:spPr bwMode="auto">
          <a:xfrm>
            <a:off x="5231915" y="1657350"/>
            <a:ext cx="1120636" cy="1120636"/>
          </a:xfrm>
          <a:prstGeom prst="rect">
            <a:avLst/>
          </a:prstGeom>
          <a:noFill/>
        </p:spPr>
      </p:pic>
      <p:pic>
        <p:nvPicPr>
          <p:cNvPr id="28" name="Picture 8" descr="Resultado de imagen para Vector new"/>
          <p:cNvPicPr>
            <a:picLocks noChangeAspect="1" noChangeArrowheads="1"/>
          </p:cNvPicPr>
          <p:nvPr/>
        </p:nvPicPr>
        <p:blipFill>
          <a:blip r:embed="rId6" cstate="print">
            <a:clrChange>
              <a:clrFrom>
                <a:srgbClr val="FFFFFF"/>
              </a:clrFrom>
              <a:clrTo>
                <a:srgbClr val="FFFFFF">
                  <a:alpha val="0"/>
                </a:srgbClr>
              </a:clrTo>
            </a:clrChange>
            <a:duotone>
              <a:prstClr val="black"/>
              <a:schemeClr val="tx2">
                <a:tint val="45000"/>
                <a:satMod val="400000"/>
              </a:schemeClr>
            </a:duotone>
            <a:lum bright="-40000" contrast="40000"/>
          </a:blip>
          <a:srcRect/>
          <a:stretch>
            <a:fillRect/>
          </a:stretch>
        </p:blipFill>
        <p:spPr bwMode="auto">
          <a:xfrm>
            <a:off x="7543800" y="1657351"/>
            <a:ext cx="1043811" cy="1018760"/>
          </a:xfrm>
          <a:prstGeom prst="rect">
            <a:avLst/>
          </a:prstGeom>
          <a:noFill/>
        </p:spPr>
      </p:pic>
      <p:sp>
        <p:nvSpPr>
          <p:cNvPr id="29" name="Title 3"/>
          <p:cNvSpPr txBox="1">
            <a:spLocks/>
          </p:cNvSpPr>
          <p:nvPr/>
        </p:nvSpPr>
        <p:spPr>
          <a:xfrm>
            <a:off x="172243" y="438162"/>
            <a:ext cx="8819357" cy="449961"/>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3200" kern="1200" dirty="0" smtClean="0">
                <a:solidFill>
                  <a:schemeClr val="tx1"/>
                </a:solidFill>
                <a:latin typeface="+mj-lt"/>
                <a:ea typeface="+mj-ea"/>
                <a:cs typeface="+mj-cs"/>
              </a:rPr>
              <a:t>Los </a:t>
            </a:r>
            <a:r>
              <a:rPr lang="en-US" sz="3200" kern="1200" dirty="0" err="1" smtClean="0">
                <a:solidFill>
                  <a:schemeClr val="tx1"/>
                </a:solidFill>
                <a:latin typeface="+mj-lt"/>
                <a:ea typeface="+mj-ea"/>
                <a:cs typeface="+mj-cs"/>
              </a:rPr>
              <a:t>desafíos</a:t>
            </a:r>
            <a:r>
              <a:rPr lang="en-US" sz="3200" kern="1200" dirty="0" smtClean="0">
                <a:solidFill>
                  <a:schemeClr val="tx1"/>
                </a:solidFill>
                <a:latin typeface="+mj-lt"/>
                <a:ea typeface="+mj-ea"/>
                <a:cs typeface="+mj-cs"/>
              </a:rPr>
              <a:t> </a:t>
            </a:r>
            <a:r>
              <a:rPr lang="en-US" sz="3200" kern="1200" dirty="0" err="1" smtClean="0">
                <a:solidFill>
                  <a:schemeClr val="tx1"/>
                </a:solidFill>
                <a:latin typeface="+mj-lt"/>
                <a:ea typeface="+mj-ea"/>
                <a:cs typeface="+mj-cs"/>
              </a:rPr>
              <a:t>actuales</a:t>
            </a:r>
            <a:r>
              <a:rPr lang="en-US" sz="3200" kern="1200" dirty="0" smtClean="0">
                <a:solidFill>
                  <a:schemeClr val="tx1"/>
                </a:solidFill>
                <a:latin typeface="+mj-lt"/>
                <a:ea typeface="+mj-ea"/>
                <a:cs typeface="+mj-cs"/>
              </a:rPr>
              <a:t> de </a:t>
            </a:r>
            <a:r>
              <a:rPr lang="en-US" sz="3200" kern="1200" dirty="0" err="1" smtClean="0">
                <a:solidFill>
                  <a:schemeClr val="tx1"/>
                </a:solidFill>
                <a:latin typeface="+mj-lt"/>
                <a:ea typeface="+mj-ea"/>
                <a:cs typeface="+mj-cs"/>
              </a:rPr>
              <a:t>Telecentro</a:t>
            </a:r>
            <a:endParaRPr lang="en-US" sz="3200" kern="1200" dirty="0" smtClean="0">
              <a:solidFill>
                <a:schemeClr val="tx1"/>
              </a:solidFill>
              <a:latin typeface="+mj-lt"/>
              <a:ea typeface="+mj-ea"/>
              <a:cs typeface="+mj-cs"/>
            </a:endParaRPr>
          </a:p>
        </p:txBody>
      </p:sp>
      <p:pic>
        <p:nvPicPr>
          <p:cNvPr id="30" name="Picture 2" descr="Logo Telecentro"/>
          <p:cNvPicPr>
            <a:picLocks noChangeAspect="1" noChangeArrowheads="1"/>
          </p:cNvPicPr>
          <p:nvPr/>
        </p:nvPicPr>
        <p:blipFill>
          <a:blip r:embed="rId7" cstate="print"/>
          <a:srcRect r="79958"/>
          <a:stretch>
            <a:fillRect/>
          </a:stretch>
        </p:blipFill>
        <p:spPr bwMode="auto">
          <a:xfrm>
            <a:off x="1752601" y="4673603"/>
            <a:ext cx="457200" cy="469901"/>
          </a:xfrm>
          <a:prstGeom prst="rect">
            <a:avLst/>
          </a:prstGeom>
          <a:noFill/>
        </p:spPr>
      </p:pic>
    </p:spTree>
    <p:extLst>
      <p:ext uri="{BB962C8B-B14F-4D97-AF65-F5344CB8AC3E}">
        <p14:creationId xmlns:p14="http://schemas.microsoft.com/office/powerpoint/2010/main" val="283160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5</a:t>
            </a:fld>
            <a:endParaRPr lang="en-US" dirty="0">
              <a:solidFill>
                <a:srgbClr val="58595B"/>
              </a:solidFill>
            </a:endParaRPr>
          </a:p>
        </p:txBody>
      </p:sp>
      <p:sp>
        <p:nvSpPr>
          <p:cNvPr id="10" name="Title 3"/>
          <p:cNvSpPr txBox="1">
            <a:spLocks/>
          </p:cNvSpPr>
          <p:nvPr/>
        </p:nvSpPr>
        <p:spPr>
          <a:xfrm>
            <a:off x="152401" y="361959"/>
            <a:ext cx="8819357" cy="399434"/>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2800" kern="1200" dirty="0" err="1" smtClean="0">
                <a:solidFill>
                  <a:schemeClr val="tx1"/>
                </a:solidFill>
                <a:latin typeface="+mj-lt"/>
                <a:ea typeface="+mj-ea"/>
                <a:cs typeface="+mj-cs"/>
              </a:rPr>
              <a:t>Solución</a:t>
            </a:r>
            <a:r>
              <a:rPr lang="en-US" sz="2800" kern="1200" dirty="0" smtClean="0">
                <a:solidFill>
                  <a:schemeClr val="tx1"/>
                </a:solidFill>
                <a:latin typeface="+mj-lt"/>
                <a:ea typeface="+mj-ea"/>
                <a:cs typeface="+mj-cs"/>
              </a:rPr>
              <a:t> </a:t>
            </a:r>
            <a:r>
              <a:rPr lang="en-US" sz="2800" kern="1200" dirty="0" err="1" smtClean="0">
                <a:solidFill>
                  <a:schemeClr val="tx1"/>
                </a:solidFill>
                <a:latin typeface="+mj-lt"/>
                <a:ea typeface="+mj-ea"/>
                <a:cs typeface="+mj-cs"/>
              </a:rPr>
              <a:t>propuesta</a:t>
            </a:r>
            <a:endParaRPr lang="en-US" sz="2800" kern="1200" dirty="0" smtClean="0">
              <a:solidFill>
                <a:schemeClr val="tx1"/>
              </a:solidFill>
              <a:latin typeface="+mj-lt"/>
              <a:ea typeface="+mj-ea"/>
              <a:cs typeface="+mj-cs"/>
            </a:endParaRPr>
          </a:p>
        </p:txBody>
      </p:sp>
      <p:sp>
        <p:nvSpPr>
          <p:cNvPr id="90114" name="AutoShape 2" descr="Resultado de imagen para vector agent callcenter"/>
          <p:cNvSpPr>
            <a:spLocks noChangeAspect="1" noChangeArrowheads="1"/>
          </p:cNvSpPr>
          <p:nvPr/>
        </p:nvSpPr>
        <p:spPr bwMode="auto">
          <a:xfrm>
            <a:off x="155575" y="-1828800"/>
            <a:ext cx="3810000" cy="3810000"/>
          </a:xfrm>
          <a:prstGeom prst="rect">
            <a:avLst/>
          </a:prstGeom>
          <a:noFill/>
        </p:spPr>
        <p:txBody>
          <a:bodyPr vert="horz" wrap="square" lIns="91420" tIns="45710" rIns="91420" bIns="45710" numCol="1" anchor="t" anchorCtr="0" compatLnSpc="1">
            <a:prstTxWarp prst="textNoShape">
              <a:avLst/>
            </a:prstTxWarp>
          </a:bodyPr>
          <a:lstStyle/>
          <a:p>
            <a:endParaRPr lang="en-US"/>
          </a:p>
        </p:txBody>
      </p:sp>
      <p:sp>
        <p:nvSpPr>
          <p:cNvPr id="90116" name="AutoShape 4" descr="Resultado de imagen para vector CRM"/>
          <p:cNvSpPr>
            <a:spLocks noChangeAspect="1" noChangeArrowheads="1"/>
          </p:cNvSpPr>
          <p:nvPr/>
        </p:nvSpPr>
        <p:spPr bwMode="auto">
          <a:xfrm>
            <a:off x="155575" y="-1385887"/>
            <a:ext cx="2895600" cy="2895601"/>
          </a:xfrm>
          <a:prstGeom prst="rect">
            <a:avLst/>
          </a:prstGeom>
          <a:noFill/>
        </p:spPr>
        <p:txBody>
          <a:bodyPr vert="horz" wrap="square" lIns="91420" tIns="45710" rIns="91420" bIns="45710" numCol="1" anchor="t" anchorCtr="0" compatLnSpc="1">
            <a:prstTxWarp prst="textNoShape">
              <a:avLst/>
            </a:prstTxWarp>
          </a:bodyPr>
          <a:lstStyle/>
          <a:p>
            <a:endParaRPr lang="en-US"/>
          </a:p>
        </p:txBody>
      </p:sp>
      <p:sp>
        <p:nvSpPr>
          <p:cNvPr id="45" name="Shape 231"/>
          <p:cNvSpPr txBox="1"/>
          <p:nvPr/>
        </p:nvSpPr>
        <p:spPr bwMode="gray">
          <a:xfrm>
            <a:off x="228600" y="1276350"/>
            <a:ext cx="8686800" cy="3048000"/>
          </a:xfrm>
          <a:prstGeom prst="rect">
            <a:avLst/>
          </a:prstGeom>
          <a:noFill/>
          <a:ln>
            <a:noFill/>
          </a:ln>
        </p:spPr>
        <p:txBody>
          <a:bodyPr lIns="0" tIns="0" rIns="0" bIns="0" anchor="t" anchorCtr="0">
            <a:noAutofit/>
          </a:bodyPr>
          <a:lstStyle/>
          <a:p>
            <a:r>
              <a:rPr lang="es-AR" sz="2100" b="1" dirty="0" smtClean="0">
                <a:solidFill>
                  <a:srgbClr val="A52641"/>
                </a:solidFill>
                <a:latin typeface="Calibri"/>
                <a:ea typeface="Cambria"/>
                <a:cs typeface="Calibri"/>
                <a:sym typeface="Cambria"/>
              </a:rPr>
              <a:t> </a:t>
            </a:r>
            <a:r>
              <a:rPr lang="es-AR" dirty="0" smtClean="0"/>
              <a:t>La solución propuesta está basada nuestro servicio de </a:t>
            </a:r>
            <a:r>
              <a:rPr lang="es-AR" b="1" dirty="0" err="1" smtClean="0">
                <a:solidFill>
                  <a:srgbClr val="A52641"/>
                </a:solidFill>
                <a:latin typeface="Calibri"/>
                <a:ea typeface="Cambria"/>
                <a:cs typeface="Calibri"/>
                <a:sym typeface="Cambria"/>
              </a:rPr>
              <a:t>Chatbot</a:t>
            </a:r>
            <a:r>
              <a:rPr lang="es-AR" b="1" dirty="0" smtClean="0">
                <a:solidFill>
                  <a:srgbClr val="A52641"/>
                </a:solidFill>
                <a:latin typeface="Calibri"/>
                <a:ea typeface="Cambria"/>
                <a:cs typeface="Calibri"/>
                <a:sym typeface="Cambria"/>
              </a:rPr>
              <a:t> inteligente </a:t>
            </a:r>
            <a:r>
              <a:rPr lang="es-AR" dirty="0" smtClean="0"/>
              <a:t>con base de conocimiento. Esta arquitectura permite no solo abrir un </a:t>
            </a:r>
            <a:r>
              <a:rPr lang="es-AR" b="1" dirty="0" smtClean="0">
                <a:solidFill>
                  <a:srgbClr val="A52641"/>
                </a:solidFill>
                <a:latin typeface="Calibri"/>
                <a:ea typeface="Cambria"/>
                <a:cs typeface="Calibri"/>
                <a:sym typeface="Cambria"/>
              </a:rPr>
              <a:t>nuevo canal </a:t>
            </a:r>
            <a:r>
              <a:rPr lang="es-AR" dirty="0" smtClean="0"/>
              <a:t>de relacionamiento con los clientes de Telecentro , sino también  mantener la </a:t>
            </a:r>
            <a:r>
              <a:rPr lang="es-AR" b="1" dirty="0" smtClean="0">
                <a:solidFill>
                  <a:srgbClr val="A52641"/>
                </a:solidFill>
                <a:latin typeface="Calibri"/>
                <a:ea typeface="Cambria"/>
                <a:cs typeface="Calibri"/>
                <a:sym typeface="Cambria"/>
              </a:rPr>
              <a:t>información unificada </a:t>
            </a:r>
            <a:r>
              <a:rPr lang="es-AR" dirty="0" smtClean="0"/>
              <a:t>para todos los </a:t>
            </a:r>
            <a:r>
              <a:rPr lang="es-AR" b="1" dirty="0" smtClean="0">
                <a:solidFill>
                  <a:srgbClr val="A52641"/>
                </a:solidFill>
                <a:latin typeface="Calibri"/>
                <a:ea typeface="Cambria"/>
                <a:cs typeface="Calibri"/>
                <a:sym typeface="Cambria"/>
              </a:rPr>
              <a:t>canales disponibles y futuros</a:t>
            </a:r>
            <a:r>
              <a:rPr lang="es-AR" dirty="0" smtClean="0"/>
              <a:t>. </a:t>
            </a:r>
          </a:p>
          <a:p>
            <a:endParaRPr lang="en-US" dirty="0" smtClean="0"/>
          </a:p>
          <a:p>
            <a:r>
              <a:rPr lang="es-AR" dirty="0" smtClean="0"/>
              <a:t>De esta manera Telecentro reduce fuertemente el número de llamadas al </a:t>
            </a:r>
            <a:r>
              <a:rPr lang="es-AR" dirty="0" err="1" smtClean="0"/>
              <a:t>Contact</a:t>
            </a:r>
            <a:r>
              <a:rPr lang="es-AR" dirty="0" smtClean="0"/>
              <a:t> Center , a la vez que mejora la imagen y agiliza la atención a sus clientes.</a:t>
            </a:r>
            <a:endParaRPr lang="en-US" dirty="0" smtClean="0"/>
          </a:p>
          <a:p>
            <a:r>
              <a:rPr lang="es-AR" dirty="0" smtClean="0"/>
              <a:t> </a:t>
            </a:r>
            <a:endParaRPr lang="en-US" dirty="0" smtClean="0"/>
          </a:p>
          <a:p>
            <a:r>
              <a:rPr lang="es-AR" dirty="0" smtClean="0"/>
              <a:t>Nuestra propuesta contempla los servicios profesionales para la </a:t>
            </a:r>
            <a:r>
              <a:rPr lang="es-AR" b="1" dirty="0" smtClean="0">
                <a:solidFill>
                  <a:srgbClr val="A52641"/>
                </a:solidFill>
                <a:latin typeface="Calibri"/>
                <a:ea typeface="Cambria"/>
                <a:cs typeface="Calibri"/>
                <a:sym typeface="Cambria"/>
              </a:rPr>
              <a:t>personalización de la solución </a:t>
            </a:r>
            <a:r>
              <a:rPr lang="es-AR" dirty="0" smtClean="0"/>
              <a:t>de acuerdo al alcance descripto incluyendo la integración con sistemas existentes de CRM y el </a:t>
            </a:r>
            <a:r>
              <a:rPr lang="es-AR" dirty="0" err="1" smtClean="0"/>
              <a:t>Billing</a:t>
            </a:r>
            <a:r>
              <a:rPr lang="es-AR" dirty="0" smtClean="0"/>
              <a:t> así como también las plataformas de </a:t>
            </a:r>
            <a:r>
              <a:rPr lang="es-AR" dirty="0" err="1" smtClean="0"/>
              <a:t>Facebook</a:t>
            </a:r>
            <a:r>
              <a:rPr lang="es-AR" dirty="0" smtClean="0"/>
              <a:t> y el sitio web. </a:t>
            </a:r>
            <a:endParaRPr lang="en-US" dirty="0" smtClean="0"/>
          </a:p>
          <a:p>
            <a:pPr>
              <a:buClr>
                <a:srgbClr val="8A133B"/>
              </a:buClr>
              <a:buSzPct val="25000"/>
            </a:pPr>
            <a:endParaRPr lang="es-AR" sz="2100" b="1" dirty="0" smtClean="0">
              <a:solidFill>
                <a:srgbClr val="5F5F5F"/>
              </a:solidFill>
              <a:latin typeface="Calibri"/>
              <a:ea typeface="Cambria"/>
              <a:cs typeface="Calibri"/>
              <a:sym typeface="Cambria"/>
            </a:endParaRPr>
          </a:p>
          <a:p>
            <a:pPr>
              <a:buClr>
                <a:srgbClr val="8A133B"/>
              </a:buClr>
              <a:buSzPct val="25000"/>
            </a:pPr>
            <a:endParaRPr lang="es-AR" sz="2100" b="1" dirty="0">
              <a:solidFill>
                <a:srgbClr val="5F5F5F"/>
              </a:solidFill>
              <a:latin typeface="Calibri"/>
              <a:ea typeface="Cambria"/>
              <a:cs typeface="Calibri"/>
              <a:sym typeface="Cambria"/>
            </a:endParaRPr>
          </a:p>
        </p:txBody>
      </p:sp>
      <p:pic>
        <p:nvPicPr>
          <p:cNvPr id="47"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6</a:t>
            </a:fld>
            <a:endParaRPr lang="en-US" dirty="0">
              <a:solidFill>
                <a:srgbClr val="58595B"/>
              </a:solidFill>
            </a:endParaRPr>
          </a:p>
        </p:txBody>
      </p:sp>
      <p:sp>
        <p:nvSpPr>
          <p:cNvPr id="10" name="Title 3"/>
          <p:cNvSpPr txBox="1">
            <a:spLocks/>
          </p:cNvSpPr>
          <p:nvPr/>
        </p:nvSpPr>
        <p:spPr>
          <a:xfrm>
            <a:off x="96044" y="267309"/>
            <a:ext cx="8819357" cy="39944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2800" kern="1200" dirty="0" err="1" smtClean="0">
                <a:solidFill>
                  <a:schemeClr val="tx1"/>
                </a:solidFill>
                <a:latin typeface="+mj-lt"/>
                <a:ea typeface="+mj-ea"/>
                <a:cs typeface="+mj-cs"/>
              </a:rPr>
              <a:t>Arquitectura de solución</a:t>
            </a:r>
          </a:p>
        </p:txBody>
      </p:sp>
      <p:sp>
        <p:nvSpPr>
          <p:cNvPr id="90114" name="AutoShape 2" descr="Resultado de imagen para vector agent callcenter"/>
          <p:cNvSpPr>
            <a:spLocks noChangeAspect="1" noChangeArrowheads="1"/>
          </p:cNvSpPr>
          <p:nvPr/>
        </p:nvSpPr>
        <p:spPr bwMode="auto">
          <a:xfrm>
            <a:off x="155575" y="-1828800"/>
            <a:ext cx="3810000" cy="3810000"/>
          </a:xfrm>
          <a:prstGeom prst="rect">
            <a:avLst/>
          </a:prstGeom>
          <a:noFill/>
        </p:spPr>
        <p:txBody>
          <a:bodyPr vert="horz" wrap="square" lIns="91420" tIns="45710" rIns="91420" bIns="45710" numCol="1" anchor="t" anchorCtr="0" compatLnSpc="1">
            <a:prstTxWarp prst="textNoShape">
              <a:avLst/>
            </a:prstTxWarp>
          </a:bodyPr>
          <a:lstStyle/>
          <a:p>
            <a:endParaRPr lang="en-US"/>
          </a:p>
        </p:txBody>
      </p:sp>
      <p:sp>
        <p:nvSpPr>
          <p:cNvPr id="90116" name="AutoShape 4" descr="Resultado de imagen para vector CRM"/>
          <p:cNvSpPr>
            <a:spLocks noChangeAspect="1" noChangeArrowheads="1"/>
          </p:cNvSpPr>
          <p:nvPr/>
        </p:nvSpPr>
        <p:spPr bwMode="auto">
          <a:xfrm>
            <a:off x="155575" y="-1385887"/>
            <a:ext cx="2895600" cy="2895601"/>
          </a:xfrm>
          <a:prstGeom prst="rect">
            <a:avLst/>
          </a:prstGeom>
          <a:noFill/>
        </p:spPr>
        <p:txBody>
          <a:bodyPr vert="horz" wrap="square" lIns="91420" tIns="45710" rIns="91420" bIns="45710" numCol="1" anchor="t" anchorCtr="0" compatLnSpc="1">
            <a:prstTxWarp prst="textNoShape">
              <a:avLst/>
            </a:prstTxWarp>
          </a:bodyPr>
          <a:lstStyle/>
          <a:p>
            <a:endParaRPr lang="en-US"/>
          </a:p>
        </p:txBody>
      </p:sp>
      <p:grpSp>
        <p:nvGrpSpPr>
          <p:cNvPr id="144" name="Group 143"/>
          <p:cNvGrpSpPr/>
          <p:nvPr/>
        </p:nvGrpSpPr>
        <p:grpSpPr>
          <a:xfrm>
            <a:off x="6019800" y="3656139"/>
            <a:ext cx="2667000" cy="820615"/>
            <a:chOff x="-2133600" y="2419350"/>
            <a:chExt cx="2667000" cy="820615"/>
          </a:xfrm>
        </p:grpSpPr>
        <p:sp>
          <p:nvSpPr>
            <p:cNvPr id="138" name="Rounded Rectangle 137"/>
            <p:cNvSpPr/>
            <p:nvPr/>
          </p:nvSpPr>
          <p:spPr>
            <a:xfrm>
              <a:off x="-2133600" y="2419350"/>
              <a:ext cx="2667000" cy="820615"/>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1" name="TextBox 140"/>
            <p:cNvSpPr txBox="1"/>
            <p:nvPr/>
          </p:nvSpPr>
          <p:spPr>
            <a:xfrm>
              <a:off x="-2057400" y="2647950"/>
              <a:ext cx="1751013" cy="332399"/>
            </a:xfrm>
            <a:prstGeom prst="rect">
              <a:avLst/>
            </a:prstGeom>
            <a:noFill/>
          </p:spPr>
          <p:txBody>
            <a:bodyPr wrap="square" lIns="0" tIns="0" rIns="0" bIns="0" rtlCol="0">
              <a:spAutoFit/>
            </a:bodyPr>
            <a:lstStyle/>
            <a:p>
              <a:pPr defTabSz="914210">
                <a:lnSpc>
                  <a:spcPct val="90000"/>
                </a:lnSpc>
                <a:defRPr/>
              </a:pPr>
              <a:r>
                <a:rPr lang="es-AR" sz="2400" b="1" dirty="0" smtClean="0">
                  <a:solidFill>
                    <a:srgbClr val="FFFFFF"/>
                  </a:solidFill>
                </a:rPr>
                <a:t>CRM</a:t>
              </a:r>
              <a:endParaRPr lang="es-AR" sz="2400" b="1" dirty="0" smtClean="0">
                <a:solidFill>
                  <a:srgbClr val="6FDEFF"/>
                </a:solidFill>
              </a:endParaRPr>
            </a:p>
          </p:txBody>
        </p:sp>
        <p:pic>
          <p:nvPicPr>
            <p:cNvPr id="90117" name="Picture 5" descr="C:\Users\gamendez\Desktop\Users-Vector-sales-collaboration.png"/>
            <p:cNvPicPr>
              <a:picLocks noChangeAspect="1" noChangeArrowheads="1"/>
            </p:cNvPicPr>
            <p:nvPr/>
          </p:nvPicPr>
          <p:blipFill>
            <a:blip r:embed="rId2" cstate="print">
              <a:duotone>
                <a:prstClr val="black"/>
                <a:schemeClr val="bg1">
                  <a:tint val="45000"/>
                  <a:satMod val="400000"/>
                </a:schemeClr>
              </a:duotone>
              <a:lum bright="100000"/>
            </a:blip>
            <a:srcRect/>
            <a:stretch>
              <a:fillRect/>
            </a:stretch>
          </p:blipFill>
          <p:spPr bwMode="auto">
            <a:xfrm>
              <a:off x="-381000" y="2419350"/>
              <a:ext cx="762000" cy="762000"/>
            </a:xfrm>
            <a:prstGeom prst="rect">
              <a:avLst/>
            </a:prstGeom>
            <a:noFill/>
          </p:spPr>
        </p:pic>
      </p:grpSp>
      <p:grpSp>
        <p:nvGrpSpPr>
          <p:cNvPr id="150" name="Group 149"/>
          <p:cNvGrpSpPr/>
          <p:nvPr/>
        </p:nvGrpSpPr>
        <p:grpSpPr>
          <a:xfrm>
            <a:off x="3276600" y="3656139"/>
            <a:ext cx="2667000" cy="820615"/>
            <a:chOff x="609600" y="3486150"/>
            <a:chExt cx="2667000" cy="820615"/>
          </a:xfrm>
        </p:grpSpPr>
        <p:sp>
          <p:nvSpPr>
            <p:cNvPr id="134" name="Rounded Rectangle 133"/>
            <p:cNvSpPr/>
            <p:nvPr/>
          </p:nvSpPr>
          <p:spPr>
            <a:xfrm>
              <a:off x="609600" y="3486150"/>
              <a:ext cx="2667000" cy="820615"/>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5" name="TextBox 144"/>
            <p:cNvSpPr txBox="1"/>
            <p:nvPr/>
          </p:nvSpPr>
          <p:spPr>
            <a:xfrm>
              <a:off x="667265" y="3729681"/>
              <a:ext cx="1751013" cy="332399"/>
            </a:xfrm>
            <a:prstGeom prst="rect">
              <a:avLst/>
            </a:prstGeom>
            <a:noFill/>
          </p:spPr>
          <p:txBody>
            <a:bodyPr wrap="square" lIns="0" tIns="0" rIns="0" bIns="0" rtlCol="0">
              <a:spAutoFit/>
            </a:bodyPr>
            <a:lstStyle/>
            <a:p>
              <a:pPr defTabSz="914210">
                <a:lnSpc>
                  <a:spcPct val="90000"/>
                </a:lnSpc>
                <a:defRPr/>
              </a:pPr>
              <a:r>
                <a:rPr lang="es-AR" sz="2400" b="1" dirty="0" err="1" smtClean="0">
                  <a:solidFill>
                    <a:srgbClr val="FFFFFF"/>
                  </a:solidFill>
                </a:rPr>
                <a:t>Billing</a:t>
              </a:r>
              <a:endParaRPr lang="es-AR" sz="2400" b="1" dirty="0" smtClean="0">
                <a:solidFill>
                  <a:srgbClr val="6FDEFF"/>
                </a:solidFill>
              </a:endParaRPr>
            </a:p>
          </p:txBody>
        </p:sp>
        <p:pic>
          <p:nvPicPr>
            <p:cNvPr id="90118" name="Picture 6" descr="C:\Users\gamendez\Desktop\billing-machine-311746_640.png"/>
            <p:cNvPicPr>
              <a:picLocks noChangeAspect="1" noChangeArrowheads="1"/>
            </p:cNvPicPr>
            <p:nvPr/>
          </p:nvPicPr>
          <p:blipFill>
            <a:blip r:embed="rId3" cstate="print">
              <a:lum bright="100000"/>
            </a:blip>
            <a:srcRect/>
            <a:stretch>
              <a:fillRect/>
            </a:stretch>
          </p:blipFill>
          <p:spPr bwMode="auto">
            <a:xfrm>
              <a:off x="2514600" y="3562350"/>
              <a:ext cx="540068" cy="609600"/>
            </a:xfrm>
            <a:prstGeom prst="rect">
              <a:avLst/>
            </a:prstGeom>
            <a:noFill/>
          </p:spPr>
        </p:pic>
      </p:grpSp>
      <p:grpSp>
        <p:nvGrpSpPr>
          <p:cNvPr id="154" name="Group 153"/>
          <p:cNvGrpSpPr/>
          <p:nvPr/>
        </p:nvGrpSpPr>
        <p:grpSpPr>
          <a:xfrm>
            <a:off x="3276600" y="2208335"/>
            <a:ext cx="2667000" cy="820615"/>
            <a:chOff x="6096000" y="3486150"/>
            <a:chExt cx="2667000" cy="820615"/>
          </a:xfrm>
        </p:grpSpPr>
        <p:sp>
          <p:nvSpPr>
            <p:cNvPr id="137" name="Rounded Rectangle 136"/>
            <p:cNvSpPr/>
            <p:nvPr/>
          </p:nvSpPr>
          <p:spPr>
            <a:xfrm>
              <a:off x="6096000" y="3486150"/>
              <a:ext cx="2667000" cy="820615"/>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7" name="TextBox 146"/>
            <p:cNvSpPr txBox="1"/>
            <p:nvPr/>
          </p:nvSpPr>
          <p:spPr>
            <a:xfrm>
              <a:off x="6172200" y="3743067"/>
              <a:ext cx="1751013" cy="332399"/>
            </a:xfrm>
            <a:prstGeom prst="rect">
              <a:avLst/>
            </a:prstGeom>
            <a:noFill/>
          </p:spPr>
          <p:txBody>
            <a:bodyPr wrap="square" lIns="0" tIns="0" rIns="0" bIns="0" rtlCol="0">
              <a:spAutoFit/>
            </a:bodyPr>
            <a:lstStyle/>
            <a:p>
              <a:pPr defTabSz="914210">
                <a:lnSpc>
                  <a:spcPct val="90000"/>
                </a:lnSpc>
                <a:defRPr/>
              </a:pPr>
              <a:r>
                <a:rPr lang="es-AR" sz="2400" b="1" dirty="0" err="1" smtClean="0">
                  <a:solidFill>
                    <a:srgbClr val="FFFFFF"/>
                  </a:solidFill>
                </a:rPr>
                <a:t>Chatbot</a:t>
              </a:r>
              <a:endParaRPr lang="es-AR" sz="2400" b="1" dirty="0" smtClean="0">
                <a:solidFill>
                  <a:srgbClr val="6FDEFF"/>
                </a:solidFill>
              </a:endParaRPr>
            </a:p>
          </p:txBody>
        </p:sp>
        <p:pic>
          <p:nvPicPr>
            <p:cNvPr id="90120" name="Picture 8" descr="C:\Users\gamendez\Desktop\c4ba2aaa8285c6782a2a8476d37a3482.png"/>
            <p:cNvPicPr>
              <a:picLocks noChangeAspect="1" noChangeArrowheads="1"/>
            </p:cNvPicPr>
            <p:nvPr/>
          </p:nvPicPr>
          <p:blipFill>
            <a:blip r:embed="rId4" cstate="print">
              <a:lum bright="100000"/>
            </a:blip>
            <a:srcRect/>
            <a:stretch>
              <a:fillRect/>
            </a:stretch>
          </p:blipFill>
          <p:spPr bwMode="auto">
            <a:xfrm>
              <a:off x="8077200" y="3638550"/>
              <a:ext cx="514350" cy="514350"/>
            </a:xfrm>
            <a:prstGeom prst="rect">
              <a:avLst/>
            </a:prstGeom>
            <a:noFill/>
          </p:spPr>
        </p:pic>
      </p:grpSp>
      <p:grpSp>
        <p:nvGrpSpPr>
          <p:cNvPr id="156" name="Group 155"/>
          <p:cNvGrpSpPr/>
          <p:nvPr/>
        </p:nvGrpSpPr>
        <p:grpSpPr>
          <a:xfrm>
            <a:off x="457200" y="3656139"/>
            <a:ext cx="2667000" cy="820615"/>
            <a:chOff x="3352800" y="1504950"/>
            <a:chExt cx="2667000" cy="820615"/>
          </a:xfrm>
        </p:grpSpPr>
        <p:sp>
          <p:nvSpPr>
            <p:cNvPr id="139" name="Rounded Rectangle 138"/>
            <p:cNvSpPr/>
            <p:nvPr/>
          </p:nvSpPr>
          <p:spPr>
            <a:xfrm>
              <a:off x="3352800" y="1504950"/>
              <a:ext cx="2667000" cy="820615"/>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8" name="TextBox 147"/>
            <p:cNvSpPr txBox="1"/>
            <p:nvPr/>
          </p:nvSpPr>
          <p:spPr>
            <a:xfrm>
              <a:off x="3377514" y="1745906"/>
              <a:ext cx="2108886" cy="332399"/>
            </a:xfrm>
            <a:prstGeom prst="rect">
              <a:avLst/>
            </a:prstGeom>
            <a:noFill/>
          </p:spPr>
          <p:txBody>
            <a:bodyPr wrap="square" lIns="0" tIns="0" rIns="0" bIns="0" rtlCol="0">
              <a:spAutoFit/>
            </a:bodyPr>
            <a:lstStyle/>
            <a:p>
              <a:pPr defTabSz="914210">
                <a:lnSpc>
                  <a:spcPct val="90000"/>
                </a:lnSpc>
                <a:defRPr/>
              </a:pPr>
              <a:r>
                <a:rPr lang="es-AR" sz="2400" b="1" dirty="0" err="1" smtClean="0">
                  <a:solidFill>
                    <a:srgbClr val="FFFFFF"/>
                  </a:solidFill>
                </a:rPr>
                <a:t>Knowledge</a:t>
              </a:r>
              <a:r>
                <a:rPr lang="es-AR" sz="2400" b="1" dirty="0" smtClean="0">
                  <a:solidFill>
                    <a:srgbClr val="FFFFFF"/>
                  </a:solidFill>
                </a:rPr>
                <a:t> Base</a:t>
              </a:r>
              <a:endParaRPr lang="es-AR" sz="2400" b="1" dirty="0" smtClean="0">
                <a:solidFill>
                  <a:srgbClr val="6FDEFF"/>
                </a:solidFill>
              </a:endParaRPr>
            </a:p>
          </p:txBody>
        </p:sp>
        <p:pic>
          <p:nvPicPr>
            <p:cNvPr id="90121" name="Picture 9" descr="C:\Users\gamendez\Desktop\f7202565dfffa4b7d95ca7cc5e36bcb2.png"/>
            <p:cNvPicPr>
              <a:picLocks noChangeAspect="1" noChangeArrowheads="1"/>
            </p:cNvPicPr>
            <p:nvPr/>
          </p:nvPicPr>
          <p:blipFill>
            <a:blip r:embed="rId5" cstate="print">
              <a:lum bright="100000"/>
            </a:blip>
            <a:srcRect/>
            <a:stretch>
              <a:fillRect/>
            </a:stretch>
          </p:blipFill>
          <p:spPr bwMode="auto">
            <a:xfrm>
              <a:off x="5486400" y="1733550"/>
              <a:ext cx="366433" cy="304800"/>
            </a:xfrm>
            <a:prstGeom prst="rect">
              <a:avLst/>
            </a:prstGeom>
            <a:noFill/>
          </p:spPr>
        </p:pic>
      </p:grpSp>
      <p:grpSp>
        <p:nvGrpSpPr>
          <p:cNvPr id="164" name="Group 163"/>
          <p:cNvGrpSpPr/>
          <p:nvPr/>
        </p:nvGrpSpPr>
        <p:grpSpPr>
          <a:xfrm>
            <a:off x="5334000" y="971550"/>
            <a:ext cx="2819400" cy="1080599"/>
            <a:chOff x="5943600" y="285750"/>
            <a:chExt cx="2819400" cy="1080599"/>
          </a:xfrm>
        </p:grpSpPr>
        <p:sp>
          <p:nvSpPr>
            <p:cNvPr id="161" name="Rounded Rectangle 160"/>
            <p:cNvSpPr/>
            <p:nvPr/>
          </p:nvSpPr>
          <p:spPr>
            <a:xfrm>
              <a:off x="5943600" y="514350"/>
              <a:ext cx="2819400" cy="609600"/>
            </a:xfrm>
            <a:prstGeom prst="round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0122" name="Picture 10" descr="C:\Users\gamendez\Desktop\fc784d9adc950f43cf2bf1c2716bad30_my-facebook-facebook-logo-clipart-white_512-512.pn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7391400" y="438150"/>
              <a:ext cx="766120" cy="766120"/>
            </a:xfrm>
            <a:prstGeom prst="rect">
              <a:avLst/>
            </a:prstGeom>
            <a:noFill/>
          </p:spPr>
        </p:pic>
        <p:grpSp>
          <p:nvGrpSpPr>
            <p:cNvPr id="160" name="Group 159"/>
            <p:cNvGrpSpPr/>
            <p:nvPr/>
          </p:nvGrpSpPr>
          <p:grpSpPr>
            <a:xfrm>
              <a:off x="6324600" y="361950"/>
              <a:ext cx="1089455" cy="928778"/>
              <a:chOff x="6324600" y="361950"/>
              <a:chExt cx="1089455" cy="928778"/>
            </a:xfrm>
          </p:grpSpPr>
          <p:pic>
            <p:nvPicPr>
              <p:cNvPr id="90123" name="Picture 11" descr="C:\Users\gamendez\Desktop\computer-908893_960_720.png"/>
              <p:cNvPicPr>
                <a:picLocks noChangeAspect="1" noChangeArrowheads="1"/>
              </p:cNvPicPr>
              <p:nvPr/>
            </p:nvPicPr>
            <p:blipFill>
              <a:blip r:embed="rId7" cstate="print"/>
              <a:srcRect/>
              <a:stretch>
                <a:fillRect/>
              </a:stretch>
            </p:blipFill>
            <p:spPr bwMode="auto">
              <a:xfrm>
                <a:off x="6499655" y="490492"/>
                <a:ext cx="914400" cy="776378"/>
              </a:xfrm>
              <a:prstGeom prst="rect">
                <a:avLst/>
              </a:prstGeom>
              <a:noFill/>
            </p:spPr>
          </p:pic>
          <p:pic>
            <p:nvPicPr>
              <p:cNvPr id="188" name="Picture 11" descr="C:\Users\gamendez\Desktop\computer-908893_960_720.png"/>
              <p:cNvPicPr>
                <a:picLocks noChangeAspect="1" noChangeArrowheads="1"/>
              </p:cNvPicPr>
              <p:nvPr/>
            </p:nvPicPr>
            <p:blipFill>
              <a:blip r:embed="rId7" cstate="print"/>
              <a:srcRect/>
              <a:stretch>
                <a:fillRect/>
              </a:stretch>
            </p:blipFill>
            <p:spPr bwMode="auto">
              <a:xfrm>
                <a:off x="6477000" y="514350"/>
                <a:ext cx="914400" cy="776378"/>
              </a:xfrm>
              <a:prstGeom prst="rect">
                <a:avLst/>
              </a:prstGeom>
              <a:noFill/>
            </p:spPr>
          </p:pic>
          <p:pic>
            <p:nvPicPr>
              <p:cNvPr id="90124" name="Picture 12" descr="C:\Users\gamendez\Desktop\web-1873373_960_720.png"/>
              <p:cNvPicPr>
                <a:picLocks noChangeAspect="1" noChangeArrowheads="1"/>
              </p:cNvPicPr>
              <p:nvPr/>
            </p:nvPicPr>
            <p:blipFill>
              <a:blip r:embed="rId8" cstate="print"/>
              <a:srcRect/>
              <a:stretch>
                <a:fillRect/>
              </a:stretch>
            </p:blipFill>
            <p:spPr bwMode="auto">
              <a:xfrm flipH="1">
                <a:off x="6324600" y="361950"/>
                <a:ext cx="361950" cy="361950"/>
              </a:xfrm>
              <a:prstGeom prst="rect">
                <a:avLst/>
              </a:prstGeom>
              <a:noFill/>
            </p:spPr>
          </p:pic>
        </p:grpSp>
        <p:sp>
          <p:nvSpPr>
            <p:cNvPr id="162" name="TextBox 161"/>
            <p:cNvSpPr txBox="1"/>
            <p:nvPr/>
          </p:nvSpPr>
          <p:spPr>
            <a:xfrm>
              <a:off x="6705600" y="285750"/>
              <a:ext cx="1219200" cy="166199"/>
            </a:xfrm>
            <a:prstGeom prst="rect">
              <a:avLst/>
            </a:prstGeom>
            <a:noFill/>
          </p:spPr>
          <p:txBody>
            <a:bodyPr wrap="square" lIns="0" tIns="0" rIns="0" bIns="0" rtlCol="0">
              <a:spAutoFit/>
            </a:bodyPr>
            <a:lstStyle/>
            <a:p>
              <a:pPr defTabSz="914210">
                <a:lnSpc>
                  <a:spcPct val="90000"/>
                </a:lnSpc>
                <a:defRPr/>
              </a:pPr>
              <a:r>
                <a:rPr lang="es-AR" sz="1200" b="1" dirty="0" smtClean="0">
                  <a:solidFill>
                    <a:schemeClr val="tx2"/>
                  </a:solidFill>
                </a:rPr>
                <a:t>telecentro.com.ar</a:t>
              </a:r>
            </a:p>
          </p:txBody>
        </p:sp>
        <p:sp>
          <p:nvSpPr>
            <p:cNvPr id="163" name="TextBox 162"/>
            <p:cNvSpPr txBox="1"/>
            <p:nvPr/>
          </p:nvSpPr>
          <p:spPr>
            <a:xfrm>
              <a:off x="7467600" y="1200150"/>
              <a:ext cx="1219200" cy="166199"/>
            </a:xfrm>
            <a:prstGeom prst="rect">
              <a:avLst/>
            </a:prstGeom>
            <a:noFill/>
          </p:spPr>
          <p:txBody>
            <a:bodyPr wrap="square" lIns="0" tIns="0" rIns="0" bIns="0" rtlCol="0">
              <a:spAutoFit/>
            </a:bodyPr>
            <a:lstStyle/>
            <a:p>
              <a:pPr defTabSz="914210">
                <a:lnSpc>
                  <a:spcPct val="90000"/>
                </a:lnSpc>
                <a:defRPr/>
              </a:pPr>
              <a:r>
                <a:rPr lang="es-AR" sz="1200" b="1" dirty="0" err="1" smtClean="0">
                  <a:solidFill>
                    <a:schemeClr val="tx2"/>
                  </a:solidFill>
                </a:rPr>
                <a:t>facebook</a:t>
              </a:r>
              <a:endParaRPr lang="es-AR" sz="1200" b="1" dirty="0" smtClean="0">
                <a:solidFill>
                  <a:schemeClr val="tx2"/>
                </a:solidFill>
              </a:endParaRPr>
            </a:p>
          </p:txBody>
        </p:sp>
      </p:grpSp>
      <p:grpSp>
        <p:nvGrpSpPr>
          <p:cNvPr id="168" name="Group 167"/>
          <p:cNvGrpSpPr/>
          <p:nvPr/>
        </p:nvGrpSpPr>
        <p:grpSpPr>
          <a:xfrm>
            <a:off x="990600" y="1123950"/>
            <a:ext cx="2819400" cy="685800"/>
            <a:chOff x="685800" y="1200150"/>
            <a:chExt cx="2819400" cy="685800"/>
          </a:xfrm>
        </p:grpSpPr>
        <p:sp>
          <p:nvSpPr>
            <p:cNvPr id="166" name="Rounded Rectangle 165"/>
            <p:cNvSpPr/>
            <p:nvPr/>
          </p:nvSpPr>
          <p:spPr>
            <a:xfrm>
              <a:off x="685800" y="1276350"/>
              <a:ext cx="2819400" cy="609600"/>
            </a:xfrm>
            <a:prstGeom prst="round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0125" name="Picture 13" descr="C:\Users\gamendez\Desktop\49128-call-center-operator.png"/>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1295400" y="1200150"/>
              <a:ext cx="685800" cy="685800"/>
            </a:xfrm>
            <a:prstGeom prst="rect">
              <a:avLst/>
            </a:prstGeom>
            <a:noFill/>
          </p:spPr>
        </p:pic>
        <p:sp>
          <p:nvSpPr>
            <p:cNvPr id="167" name="TextBox 166"/>
            <p:cNvSpPr txBox="1"/>
            <p:nvPr/>
          </p:nvSpPr>
          <p:spPr>
            <a:xfrm>
              <a:off x="1981200" y="1504950"/>
              <a:ext cx="1219200" cy="166199"/>
            </a:xfrm>
            <a:prstGeom prst="rect">
              <a:avLst/>
            </a:prstGeom>
            <a:noFill/>
          </p:spPr>
          <p:txBody>
            <a:bodyPr wrap="square" lIns="0" tIns="0" rIns="0" bIns="0" rtlCol="0">
              <a:spAutoFit/>
            </a:bodyPr>
            <a:lstStyle/>
            <a:p>
              <a:pPr defTabSz="914210">
                <a:lnSpc>
                  <a:spcPct val="90000"/>
                </a:lnSpc>
                <a:defRPr/>
              </a:pPr>
              <a:r>
                <a:rPr lang="es-AR" sz="1200" b="1" dirty="0" err="1" smtClean="0">
                  <a:solidFill>
                    <a:schemeClr val="tx2"/>
                  </a:solidFill>
                </a:rPr>
                <a:t>Contact</a:t>
              </a:r>
              <a:r>
                <a:rPr lang="es-AR" sz="1200" b="1" dirty="0" smtClean="0">
                  <a:solidFill>
                    <a:schemeClr val="tx2"/>
                  </a:solidFill>
                </a:rPr>
                <a:t> Center</a:t>
              </a:r>
            </a:p>
          </p:txBody>
        </p:sp>
      </p:grpSp>
      <p:cxnSp>
        <p:nvCxnSpPr>
          <p:cNvPr id="170" name="Shape 169"/>
          <p:cNvCxnSpPr>
            <a:stCxn id="137" idx="3"/>
          </p:cNvCxnSpPr>
          <p:nvPr/>
        </p:nvCxnSpPr>
        <p:spPr>
          <a:xfrm flipV="1">
            <a:off x="5943600" y="1885952"/>
            <a:ext cx="685800" cy="732693"/>
          </a:xfrm>
          <a:prstGeom prst="bentConnector2">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p:cNvCxnSpPr>
            <a:stCxn id="137" idx="2"/>
            <a:endCxn id="139" idx="0"/>
          </p:cNvCxnSpPr>
          <p:nvPr/>
        </p:nvCxnSpPr>
        <p:spPr>
          <a:xfrm rot="5400000">
            <a:off x="2886812" y="1932842"/>
            <a:ext cx="627185" cy="2819400"/>
          </a:xfrm>
          <a:prstGeom prst="bentConnector3">
            <a:avLst>
              <a:gd name="adj1" fmla="val 50000"/>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p:cNvCxnSpPr>
            <a:stCxn id="137" idx="2"/>
            <a:endCxn id="138" idx="0"/>
          </p:cNvCxnSpPr>
          <p:nvPr/>
        </p:nvCxnSpPr>
        <p:spPr>
          <a:xfrm rot="16200000" flipH="1">
            <a:off x="5668112" y="1970942"/>
            <a:ext cx="627185" cy="2743200"/>
          </a:xfrm>
          <a:prstGeom prst="bentConnector3">
            <a:avLst>
              <a:gd name="adj1" fmla="val 50000"/>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a:stCxn id="148" idx="1"/>
            <a:endCxn id="166" idx="1"/>
          </p:cNvCxnSpPr>
          <p:nvPr/>
        </p:nvCxnSpPr>
        <p:spPr>
          <a:xfrm rot="10800000" flipH="1">
            <a:off x="481914" y="1504951"/>
            <a:ext cx="508686" cy="2558345"/>
          </a:xfrm>
          <a:prstGeom prst="bentConnector3">
            <a:avLst>
              <a:gd name="adj1" fmla="val -44939"/>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37" idx="2"/>
            <a:endCxn id="134" idx="0"/>
          </p:cNvCxnSpPr>
          <p:nvPr/>
        </p:nvCxnSpPr>
        <p:spPr>
          <a:xfrm>
            <a:off x="4610100" y="3028954"/>
            <a:ext cx="0" cy="627185"/>
          </a:xfrm>
          <a:prstGeom prst="line">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rot="5400000">
            <a:off x="-502508" y="2373017"/>
            <a:ext cx="1676400" cy="114292"/>
          </a:xfrm>
          <a:prstGeom prst="rect">
            <a:avLst/>
          </a:prstGeom>
          <a:noFill/>
        </p:spPr>
        <p:txBody>
          <a:bodyPr wrap="square" lIns="0" tIns="0" rIns="0" bIns="0" rtlCol="0">
            <a:spAutoFit/>
          </a:bodyPr>
          <a:lstStyle/>
          <a:p>
            <a:pPr defTabSz="914210">
              <a:lnSpc>
                <a:spcPct val="90000"/>
              </a:lnSpc>
              <a:defRPr/>
            </a:pPr>
            <a:r>
              <a:rPr lang="es-AR" sz="800" dirty="0" smtClean="0">
                <a:solidFill>
                  <a:schemeClr val="tx2"/>
                </a:solidFill>
              </a:rPr>
              <a:t>Búsqueda de información</a:t>
            </a:r>
          </a:p>
        </p:txBody>
      </p:sp>
      <p:sp>
        <p:nvSpPr>
          <p:cNvPr id="192" name="TextBox 191"/>
          <p:cNvSpPr txBox="1"/>
          <p:nvPr/>
        </p:nvSpPr>
        <p:spPr>
          <a:xfrm>
            <a:off x="6096000" y="2647950"/>
            <a:ext cx="1676400" cy="114262"/>
          </a:xfrm>
          <a:prstGeom prst="rect">
            <a:avLst/>
          </a:prstGeom>
          <a:noFill/>
        </p:spPr>
        <p:txBody>
          <a:bodyPr wrap="square" lIns="0" tIns="0" rIns="0" bIns="0" rtlCol="0">
            <a:spAutoFit/>
          </a:bodyPr>
          <a:lstStyle/>
          <a:p>
            <a:pPr defTabSz="914210">
              <a:lnSpc>
                <a:spcPct val="90000"/>
              </a:lnSpc>
              <a:defRPr/>
            </a:pPr>
            <a:r>
              <a:rPr lang="es-AR" sz="800" dirty="0" smtClean="0">
                <a:solidFill>
                  <a:schemeClr val="tx2"/>
                </a:solidFill>
              </a:rPr>
              <a:t>Canales</a:t>
            </a:r>
          </a:p>
        </p:txBody>
      </p:sp>
      <p:sp>
        <p:nvSpPr>
          <p:cNvPr id="193" name="TextBox 192"/>
          <p:cNvSpPr txBox="1"/>
          <p:nvPr/>
        </p:nvSpPr>
        <p:spPr>
          <a:xfrm>
            <a:off x="4697627" y="3136557"/>
            <a:ext cx="1676400" cy="114262"/>
          </a:xfrm>
          <a:prstGeom prst="rect">
            <a:avLst/>
          </a:prstGeom>
          <a:noFill/>
        </p:spPr>
        <p:txBody>
          <a:bodyPr wrap="square" lIns="0" tIns="0" rIns="0" bIns="0" rtlCol="0">
            <a:spAutoFit/>
          </a:bodyPr>
          <a:lstStyle/>
          <a:p>
            <a:pPr defTabSz="914210">
              <a:lnSpc>
                <a:spcPct val="90000"/>
              </a:lnSpc>
              <a:defRPr/>
            </a:pPr>
            <a:r>
              <a:rPr lang="es-AR" sz="800" dirty="0" smtClean="0">
                <a:solidFill>
                  <a:schemeClr val="tx2"/>
                </a:solidFill>
              </a:rPr>
              <a:t>Generación de tickets</a:t>
            </a:r>
          </a:p>
        </p:txBody>
      </p:sp>
      <p:pic>
        <p:nvPicPr>
          <p:cNvPr id="194" name="Picture 2" descr="Logo Telecentro"/>
          <p:cNvPicPr>
            <a:picLocks noChangeAspect="1" noChangeArrowheads="1"/>
          </p:cNvPicPr>
          <p:nvPr/>
        </p:nvPicPr>
        <p:blipFill>
          <a:blip r:embed="rId10"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AR" sz="2800" dirty="0" smtClean="0"/>
              <a:t>Servicio de </a:t>
            </a:r>
            <a:r>
              <a:rPr lang="es-AR" sz="2800" dirty="0" err="1" smtClean="0"/>
              <a:t>ChatBot</a:t>
            </a:r>
            <a:r>
              <a:rPr lang="es-AR" sz="2800" dirty="0" smtClean="0"/>
              <a:t>: Componentes principales</a:t>
            </a:r>
            <a:br>
              <a:rPr lang="es-AR" sz="2800" dirty="0" smtClean="0"/>
            </a:br>
            <a:endParaRPr lang="es-AR" sz="2800" dirty="0"/>
          </a:p>
        </p:txBody>
      </p:sp>
      <p:grpSp>
        <p:nvGrpSpPr>
          <p:cNvPr id="2" name="Group 6"/>
          <p:cNvGrpSpPr/>
          <p:nvPr/>
        </p:nvGrpSpPr>
        <p:grpSpPr>
          <a:xfrm>
            <a:off x="7306069" y="1090776"/>
            <a:ext cx="1199657" cy="2215464"/>
            <a:chOff x="9698439" y="1242786"/>
            <a:chExt cx="1709899" cy="3236595"/>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9915" y="1677365"/>
              <a:ext cx="1309549" cy="1966180"/>
            </a:xfrm>
            <a:prstGeom prst="rect">
              <a:avLst/>
            </a:prstGeom>
          </p:spPr>
        </p:pic>
        <p:sp>
          <p:nvSpPr>
            <p:cNvPr id="9" name="Rectangle 8"/>
            <p:cNvSpPr/>
            <p:nvPr/>
          </p:nvSpPr>
          <p:spPr bwMode="gray">
            <a:xfrm>
              <a:off x="9926736" y="3238500"/>
              <a:ext cx="1322859" cy="867833"/>
            </a:xfrm>
            <a:prstGeom prst="rect">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pic>
          <p:nvPicPr>
            <p:cNvPr id="10" name="Picture 9" descr="iphone6_spacegrey_portra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98439" y="1242786"/>
              <a:ext cx="1709899" cy="3236595"/>
            </a:xfrm>
            <a:prstGeom prst="rect">
              <a:avLst/>
            </a:prstGeom>
          </p:spPr>
        </p:pic>
      </p:grpSp>
      <p:grpSp>
        <p:nvGrpSpPr>
          <p:cNvPr id="3" name="Group 12"/>
          <p:cNvGrpSpPr/>
          <p:nvPr/>
        </p:nvGrpSpPr>
        <p:grpSpPr>
          <a:xfrm>
            <a:off x="2076311" y="1181776"/>
            <a:ext cx="3118544" cy="3106512"/>
            <a:chOff x="3167062" y="1581150"/>
            <a:chExt cx="3955834" cy="3941600"/>
          </a:xfrm>
        </p:grpSpPr>
        <p:sp>
          <p:nvSpPr>
            <p:cNvPr id="35" name="Snip Diagonal Corner Rectangle 34"/>
            <p:cNvSpPr/>
            <p:nvPr/>
          </p:nvSpPr>
          <p:spPr bwMode="gray">
            <a:xfrm>
              <a:off x="3167062" y="1581150"/>
              <a:ext cx="1943100" cy="1943100"/>
            </a:xfrm>
            <a:prstGeom prst="snip2Diag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s-AR" sz="1500" dirty="0" smtClean="0">
                  <a:solidFill>
                    <a:schemeClr val="bg1"/>
                  </a:solidFill>
                </a:rPr>
                <a:t>Configurador</a:t>
              </a:r>
            </a:p>
            <a:p>
              <a:pPr algn="ctr">
                <a:lnSpc>
                  <a:spcPct val="90000"/>
                </a:lnSpc>
              </a:pPr>
              <a:r>
                <a:rPr lang="es-AR" sz="1500" dirty="0" smtClean="0">
                  <a:solidFill>
                    <a:schemeClr val="bg1"/>
                  </a:solidFill>
                </a:rPr>
                <a:t>de canales</a:t>
              </a:r>
              <a:endParaRPr lang="es-AR" sz="1500" dirty="0">
                <a:solidFill>
                  <a:schemeClr val="bg1"/>
                </a:solidFill>
              </a:endParaRPr>
            </a:p>
          </p:txBody>
        </p:sp>
        <p:sp>
          <p:nvSpPr>
            <p:cNvPr id="36" name="Snip Diagonal Corner Rectangle 35"/>
            <p:cNvSpPr/>
            <p:nvPr/>
          </p:nvSpPr>
          <p:spPr bwMode="gray">
            <a:xfrm flipH="1">
              <a:off x="5179796" y="1581150"/>
              <a:ext cx="1943100" cy="1943100"/>
            </a:xfrm>
            <a:prstGeom prst="snip2Diag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smtClean="0"/>
                <a:t>Ejecución de flujo de diálogo</a:t>
              </a:r>
              <a:endParaRPr lang="es-ES" sz="1600" dirty="0"/>
            </a:p>
          </p:txBody>
        </p:sp>
        <p:sp>
          <p:nvSpPr>
            <p:cNvPr id="37" name="Snip Diagonal Corner Rectangle 36"/>
            <p:cNvSpPr/>
            <p:nvPr/>
          </p:nvSpPr>
          <p:spPr bwMode="gray">
            <a:xfrm flipH="1">
              <a:off x="3167062" y="3579650"/>
              <a:ext cx="1943100" cy="1943100"/>
            </a:xfrm>
            <a:prstGeom prst="snip2Diag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s-ES" sz="1400" dirty="0" smtClean="0"/>
                <a:t>Componentes personalizados en el flujo de diálogo</a:t>
              </a:r>
              <a:endParaRPr lang="es-AR" sz="1400" dirty="0">
                <a:solidFill>
                  <a:schemeClr val="bg1"/>
                </a:solidFill>
              </a:endParaRPr>
            </a:p>
          </p:txBody>
        </p:sp>
        <p:sp>
          <p:nvSpPr>
            <p:cNvPr id="38" name="Snip Diagonal Corner Rectangle 37"/>
            <p:cNvSpPr/>
            <p:nvPr/>
          </p:nvSpPr>
          <p:spPr bwMode="gray">
            <a:xfrm>
              <a:off x="5179796" y="3579650"/>
              <a:ext cx="1943100" cy="1943100"/>
            </a:xfrm>
            <a:prstGeom prst="snip2DiagRect">
              <a:avLst/>
            </a:prstGeom>
            <a:solidFill>
              <a:schemeClr val="bg2">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s-AR" sz="1500" dirty="0" smtClean="0">
                  <a:solidFill>
                    <a:schemeClr val="bg1"/>
                  </a:solidFill>
                </a:rPr>
                <a:t>Motor de </a:t>
              </a:r>
            </a:p>
            <a:p>
              <a:pPr algn="ctr">
                <a:lnSpc>
                  <a:spcPct val="90000"/>
                </a:lnSpc>
              </a:pPr>
              <a:r>
                <a:rPr lang="es-AR" sz="1500" dirty="0" smtClean="0">
                  <a:solidFill>
                    <a:schemeClr val="bg1"/>
                  </a:solidFill>
                </a:rPr>
                <a:t>Inteligencia Artificial</a:t>
              </a:r>
            </a:p>
          </p:txBody>
        </p:sp>
      </p:grpSp>
      <p:sp>
        <p:nvSpPr>
          <p:cNvPr id="14" name="Oval 13"/>
          <p:cNvSpPr/>
          <p:nvPr/>
        </p:nvSpPr>
        <p:spPr bwMode="gray">
          <a:xfrm>
            <a:off x="3373080" y="2440770"/>
            <a:ext cx="557809" cy="557663"/>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nvGrpSpPr>
          <p:cNvPr id="4" name="Group 14"/>
          <p:cNvGrpSpPr/>
          <p:nvPr/>
        </p:nvGrpSpPr>
        <p:grpSpPr>
          <a:xfrm>
            <a:off x="3239282" y="2305446"/>
            <a:ext cx="848889" cy="799030"/>
            <a:chOff x="5422900" y="3111500"/>
            <a:chExt cx="1065628" cy="1003300"/>
          </a:xfrm>
          <a:solidFill>
            <a:srgbClr val="FFFFFF"/>
          </a:solidFill>
        </p:grpSpPr>
        <p:sp>
          <p:nvSpPr>
            <p:cNvPr id="33" name="Block Arc 32"/>
            <p:cNvSpPr/>
            <p:nvPr/>
          </p:nvSpPr>
          <p:spPr bwMode="gray">
            <a:xfrm>
              <a:off x="5422900" y="3111500"/>
              <a:ext cx="1003300" cy="1003300"/>
            </a:xfrm>
            <a:prstGeom prst="blockArc">
              <a:avLst>
                <a:gd name="adj1" fmla="val 11058881"/>
                <a:gd name="adj2" fmla="val 21094829"/>
                <a:gd name="adj3" fmla="val 7048"/>
              </a:avLst>
            </a:prstGeom>
            <a:grp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Isosceles Triangle 33"/>
            <p:cNvSpPr/>
            <p:nvPr/>
          </p:nvSpPr>
          <p:spPr bwMode="gray">
            <a:xfrm rot="10800000">
              <a:off x="6281483" y="3507946"/>
              <a:ext cx="207045" cy="178487"/>
            </a:xfrm>
            <a:prstGeom prst="triangle">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grpSp>
        <p:nvGrpSpPr>
          <p:cNvPr id="5" name="Group 15"/>
          <p:cNvGrpSpPr/>
          <p:nvPr/>
        </p:nvGrpSpPr>
        <p:grpSpPr>
          <a:xfrm>
            <a:off x="3201000" y="2344809"/>
            <a:ext cx="848889" cy="799030"/>
            <a:chOff x="5358367" y="3195253"/>
            <a:chExt cx="1065628" cy="1003300"/>
          </a:xfrm>
          <a:solidFill>
            <a:srgbClr val="FFFFFF"/>
          </a:solidFill>
        </p:grpSpPr>
        <p:sp>
          <p:nvSpPr>
            <p:cNvPr id="31" name="Block Arc 30"/>
            <p:cNvSpPr/>
            <p:nvPr/>
          </p:nvSpPr>
          <p:spPr bwMode="gray">
            <a:xfrm flipH="1" flipV="1">
              <a:off x="5420695" y="3195253"/>
              <a:ext cx="1003300" cy="1003300"/>
            </a:xfrm>
            <a:prstGeom prst="blockArc">
              <a:avLst>
                <a:gd name="adj1" fmla="val 11149790"/>
                <a:gd name="adj2" fmla="val 21094829"/>
                <a:gd name="adj3" fmla="val 7048"/>
              </a:avLst>
            </a:prstGeom>
            <a:grp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2" name="Isosceles Triangle 31"/>
            <p:cNvSpPr/>
            <p:nvPr/>
          </p:nvSpPr>
          <p:spPr bwMode="gray">
            <a:xfrm rot="10800000" flipH="1" flipV="1">
              <a:off x="5358367" y="3623620"/>
              <a:ext cx="207045" cy="178487"/>
            </a:xfrm>
            <a:prstGeom prst="triangle">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sp>
        <p:nvSpPr>
          <p:cNvPr id="17" name="TextBox 16"/>
          <p:cNvSpPr txBox="1"/>
          <p:nvPr/>
        </p:nvSpPr>
        <p:spPr>
          <a:xfrm>
            <a:off x="609600" y="1123950"/>
            <a:ext cx="1388924" cy="680813"/>
          </a:xfrm>
          <a:prstGeom prst="rect">
            <a:avLst/>
          </a:prstGeom>
          <a:noFill/>
        </p:spPr>
        <p:txBody>
          <a:bodyPr wrap="square" lIns="0" tIns="0" rIns="0" bIns="0" rtlCol="0">
            <a:noAutofit/>
          </a:bodyPr>
          <a:lstStyle>
            <a:defPPr>
              <a:defRPr lang="en-US"/>
            </a:defPPr>
            <a:lvl2pPr marL="173038" lvl="1" indent="-173038" defTabSz="711200">
              <a:spcBef>
                <a:spcPct val="0"/>
              </a:spcBef>
              <a:buChar char="••"/>
              <a:defRPr sz="1600"/>
            </a:lvl2pPr>
          </a:lstStyle>
          <a:p>
            <a:pPr marL="137136" lvl="1" indent="-137136"/>
            <a:r>
              <a:rPr lang="en-US" sz="1400" dirty="0" err="1" smtClean="0"/>
              <a:t>Interfaz</a:t>
            </a:r>
            <a:r>
              <a:rPr lang="en-US" sz="1400" dirty="0" smtClean="0"/>
              <a:t> de chat </a:t>
            </a:r>
            <a:r>
              <a:rPr lang="en-US" sz="1400" dirty="0" err="1" smtClean="0"/>
              <a:t>cruzado</a:t>
            </a:r>
            <a:r>
              <a:rPr lang="en-US" sz="1400" dirty="0" smtClean="0"/>
              <a:t> entre bots y </a:t>
            </a:r>
            <a:r>
              <a:rPr lang="en-US" sz="1400" dirty="0" err="1" smtClean="0"/>
              <a:t>seres</a:t>
            </a:r>
            <a:r>
              <a:rPr lang="en-US" sz="1400" dirty="0" smtClean="0"/>
              <a:t> </a:t>
            </a:r>
            <a:r>
              <a:rPr lang="en-US" sz="1400" dirty="0" err="1" smtClean="0"/>
              <a:t>humanos</a:t>
            </a:r>
            <a:endParaRPr lang="es-AR" sz="1400" dirty="0" smtClean="0"/>
          </a:p>
        </p:txBody>
      </p:sp>
      <p:sp>
        <p:nvSpPr>
          <p:cNvPr id="18" name="TextBox 17"/>
          <p:cNvSpPr txBox="1"/>
          <p:nvPr/>
        </p:nvSpPr>
        <p:spPr>
          <a:xfrm>
            <a:off x="5244614" y="1089197"/>
            <a:ext cx="1533222" cy="1253957"/>
          </a:xfrm>
          <a:prstGeom prst="rect">
            <a:avLst/>
          </a:prstGeom>
          <a:noFill/>
        </p:spPr>
        <p:txBody>
          <a:bodyPr wrap="square" lIns="0" tIns="0" rIns="0" bIns="0" rtlCol="0">
            <a:noAutofit/>
          </a:bodyPr>
          <a:lstStyle>
            <a:defPPr>
              <a:defRPr lang="en-US"/>
            </a:defPPr>
            <a:lvl1pPr>
              <a:defRPr sz="1400"/>
            </a:lvl1pPr>
            <a:lvl2pPr marL="137160" lvl="1" indent="-137160" defTabSz="711200">
              <a:spcBef>
                <a:spcPct val="0"/>
              </a:spcBef>
              <a:buChar char="••"/>
              <a:defRPr sz="1400"/>
            </a:lvl2pPr>
          </a:lstStyle>
          <a:p>
            <a:pPr lvl="1">
              <a:spcBef>
                <a:spcPts val="450"/>
              </a:spcBef>
            </a:pPr>
            <a:r>
              <a:rPr lang="es-ES" sz="1100" dirty="0" smtClean="0"/>
              <a:t>IU declarativa del constructor del </a:t>
            </a:r>
            <a:r>
              <a:rPr lang="es-ES" sz="1100" dirty="0" err="1" smtClean="0"/>
              <a:t>bot</a:t>
            </a:r>
            <a:r>
              <a:rPr lang="es-ES" sz="1100" dirty="0" smtClean="0"/>
              <a:t> para su flujo</a:t>
            </a:r>
          </a:p>
          <a:p>
            <a:pPr lvl="1">
              <a:spcBef>
                <a:spcPts val="450"/>
              </a:spcBef>
            </a:pPr>
            <a:r>
              <a:rPr lang="es-ES" sz="1100" dirty="0" smtClean="0"/>
              <a:t>Máquina de estado que ejecuta flujos de trabajo orientado por contexto con variables de ámbito</a:t>
            </a:r>
            <a:endParaRPr lang="es-AR" sz="1100" dirty="0"/>
          </a:p>
        </p:txBody>
      </p:sp>
      <p:sp>
        <p:nvSpPr>
          <p:cNvPr id="19" name="TextBox 18"/>
          <p:cNvSpPr txBox="1"/>
          <p:nvPr/>
        </p:nvSpPr>
        <p:spPr>
          <a:xfrm>
            <a:off x="5254250" y="3137037"/>
            <a:ext cx="1463348" cy="1021462"/>
          </a:xfrm>
          <a:prstGeom prst="rect">
            <a:avLst/>
          </a:prstGeom>
          <a:noFill/>
        </p:spPr>
        <p:txBody>
          <a:bodyPr wrap="square" lIns="0" tIns="0" rIns="0" bIns="0" rtlCol="0">
            <a:noAutofit/>
          </a:bodyPr>
          <a:lstStyle>
            <a:defPPr>
              <a:defRPr lang="en-US"/>
            </a:defPPr>
            <a:lvl1pPr>
              <a:defRPr sz="1400"/>
            </a:lvl1pPr>
            <a:lvl2pPr marL="137160" lvl="1" indent="-137160" defTabSz="711200">
              <a:spcBef>
                <a:spcPct val="0"/>
              </a:spcBef>
              <a:buChar char="••"/>
              <a:defRPr sz="1400"/>
            </a:lvl2pPr>
          </a:lstStyle>
          <a:p>
            <a:pPr lvl="1"/>
            <a:r>
              <a:rPr lang="es-ES" sz="1100" dirty="0" smtClean="0"/>
              <a:t>Algoritmos activos de aprendizaje automático que identifican relaciones y extraen información de datos no estructurados</a:t>
            </a:r>
            <a:endParaRPr lang="es-AR" sz="1100" dirty="0"/>
          </a:p>
        </p:txBody>
      </p:sp>
      <p:sp>
        <p:nvSpPr>
          <p:cNvPr id="20" name="TextBox 19"/>
          <p:cNvSpPr txBox="1"/>
          <p:nvPr/>
        </p:nvSpPr>
        <p:spPr>
          <a:xfrm>
            <a:off x="614272" y="3146668"/>
            <a:ext cx="1387004" cy="949082"/>
          </a:xfrm>
          <a:prstGeom prst="rect">
            <a:avLst/>
          </a:prstGeom>
          <a:noFill/>
        </p:spPr>
        <p:txBody>
          <a:bodyPr wrap="square" lIns="0" tIns="0" rIns="0" bIns="0" rtlCol="0">
            <a:noAutofit/>
          </a:bodyPr>
          <a:lstStyle>
            <a:defPPr>
              <a:defRPr lang="en-US"/>
            </a:defPPr>
            <a:lvl1pPr>
              <a:defRPr sz="1400"/>
            </a:lvl1pPr>
            <a:lvl2pPr marL="137160" lvl="1" indent="-137160" defTabSz="711200">
              <a:spcBef>
                <a:spcPct val="0"/>
              </a:spcBef>
              <a:buChar char="••"/>
              <a:defRPr sz="1400"/>
            </a:lvl2pPr>
          </a:lstStyle>
          <a:p>
            <a:pPr lvl="1"/>
            <a:r>
              <a:rPr lang="es-ES" sz="1200" dirty="0" smtClean="0"/>
              <a:t>SDK para consumir </a:t>
            </a:r>
            <a:r>
              <a:rPr lang="es-ES" sz="1200" dirty="0" err="1" smtClean="0"/>
              <a:t>APIs</a:t>
            </a:r>
            <a:r>
              <a:rPr lang="es-ES" sz="1200" dirty="0" smtClean="0"/>
              <a:t> de </a:t>
            </a:r>
            <a:r>
              <a:rPr lang="es-ES" sz="1200" dirty="0" err="1" smtClean="0"/>
              <a:t>backend</a:t>
            </a:r>
            <a:r>
              <a:rPr lang="es-ES" sz="1200" dirty="0" smtClean="0"/>
              <a:t> que satisfacen las peticiones humanas a través del </a:t>
            </a:r>
            <a:r>
              <a:rPr lang="es-ES" sz="1200" dirty="0" err="1" smtClean="0"/>
              <a:t>chatbot</a:t>
            </a:r>
            <a:endParaRPr lang="es-AR" sz="1200" dirty="0"/>
          </a:p>
        </p:txBody>
      </p:sp>
      <p:sp>
        <p:nvSpPr>
          <p:cNvPr id="21" name="Freeform 20"/>
          <p:cNvSpPr/>
          <p:nvPr/>
        </p:nvSpPr>
        <p:spPr>
          <a:xfrm>
            <a:off x="522257" y="1191638"/>
            <a:ext cx="1580634" cy="1262265"/>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sp>
        <p:nvSpPr>
          <p:cNvPr id="22" name="Freeform 21"/>
          <p:cNvSpPr/>
          <p:nvPr/>
        </p:nvSpPr>
        <p:spPr>
          <a:xfrm flipH="1">
            <a:off x="5185623" y="1229737"/>
            <a:ext cx="1647594" cy="1214102"/>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sp>
        <p:nvSpPr>
          <p:cNvPr id="23" name="Freeform 22"/>
          <p:cNvSpPr/>
          <p:nvPr/>
        </p:nvSpPr>
        <p:spPr>
          <a:xfrm flipV="1">
            <a:off x="483718" y="3031474"/>
            <a:ext cx="1619174" cy="1252250"/>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sp>
        <p:nvSpPr>
          <p:cNvPr id="24" name="Freeform 23"/>
          <p:cNvSpPr/>
          <p:nvPr/>
        </p:nvSpPr>
        <p:spPr>
          <a:xfrm flipH="1" flipV="1">
            <a:off x="5185625" y="3021846"/>
            <a:ext cx="1647595" cy="1261883"/>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1078" y="2102086"/>
            <a:ext cx="269618" cy="27222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2008" y="4250812"/>
            <a:ext cx="768763" cy="218173"/>
          </a:xfrm>
          <a:prstGeom prst="rect">
            <a:avLst/>
          </a:prstGeom>
        </p:spPr>
      </p:pic>
      <p:pic>
        <p:nvPicPr>
          <p:cNvPr id="30" name="Picture 29"/>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475754" y="4171951"/>
            <a:ext cx="501762" cy="315842"/>
          </a:xfrm>
          <a:prstGeom prst="rect">
            <a:avLst/>
          </a:prstGeom>
        </p:spPr>
      </p:pic>
      <p:grpSp>
        <p:nvGrpSpPr>
          <p:cNvPr id="7" name="Group 38"/>
          <p:cNvGrpSpPr/>
          <p:nvPr/>
        </p:nvGrpSpPr>
        <p:grpSpPr>
          <a:xfrm>
            <a:off x="6928667" y="3720868"/>
            <a:ext cx="2027059" cy="1060682"/>
            <a:chOff x="8772680" y="4815415"/>
            <a:chExt cx="3182210" cy="1665563"/>
          </a:xfrm>
        </p:grpSpPr>
        <p:pic>
          <p:nvPicPr>
            <p:cNvPr id="40" name="Picture 39" descr="Macbook.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72680" y="4815415"/>
              <a:ext cx="3182210" cy="1665563"/>
            </a:xfrm>
            <a:prstGeom prst="rect">
              <a:avLst/>
            </a:prstGeom>
          </p:spPr>
        </p:pic>
        <p:sp>
          <p:nvSpPr>
            <p:cNvPr id="41" name="Rectangle 40"/>
            <p:cNvSpPr/>
            <p:nvPr/>
          </p:nvSpPr>
          <p:spPr bwMode="gray">
            <a:xfrm>
              <a:off x="9169400" y="4876800"/>
              <a:ext cx="2421467" cy="1346200"/>
            </a:xfrm>
            <a:prstGeom prst="rect">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FFFF"/>
                </a:solidFill>
              </a:endParaRPr>
            </a:p>
          </p:txBody>
        </p:sp>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26288" y="4875312"/>
              <a:ext cx="1854980" cy="1348835"/>
            </a:xfrm>
            <a:prstGeom prst="rect">
              <a:avLst/>
            </a:prstGeom>
            <a:ln>
              <a:noFill/>
            </a:ln>
          </p:spPr>
        </p:pic>
      </p:grpSp>
      <p:pic>
        <p:nvPicPr>
          <p:cNvPr id="43" name="Picture 42" descr="Untitle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53883" y="2084444"/>
            <a:ext cx="310022" cy="309941"/>
          </a:xfrm>
          <a:prstGeom prst="rect">
            <a:avLst/>
          </a:prstGeom>
        </p:spPr>
      </p:pic>
      <p:pic>
        <p:nvPicPr>
          <p:cNvPr id="44" name="Picture 43"/>
          <p:cNvPicPr>
            <a:picLocks noChangeAspect="1"/>
          </p:cNvPicPr>
          <p:nvPr/>
        </p:nvPicPr>
        <p:blipFill>
          <a:blip r:embed="rId11" cstate="screen">
            <a:extLst>
              <a:ext uri="{BEBA8EAE-BF5A-486C-A8C5-ECC9F3942E4B}">
                <a14:imgProps xmlns:a14="http://schemas.microsoft.com/office/drawing/2010/main">
                  <a14:imgLayer r:embed="rId12">
                    <a14:imgEffect>
                      <a14:backgroundRemoval t="0" b="90000" l="10000" r="90000"/>
                    </a14:imgEffect>
                  </a14:imgLayer>
                </a14:imgProps>
              </a:ext>
              <a:ext uri="{28A0092B-C50C-407E-A947-70E740481C1C}">
                <a14:useLocalDpi xmlns:a14="http://schemas.microsoft.com/office/drawing/2010/main"/>
              </a:ext>
            </a:extLst>
          </a:blip>
          <a:stretch>
            <a:fillRect/>
          </a:stretch>
        </p:blipFill>
        <p:spPr>
          <a:xfrm>
            <a:off x="603939" y="2069558"/>
            <a:ext cx="339791" cy="339702"/>
          </a:xfrm>
          <a:prstGeom prst="rect">
            <a:avLst/>
          </a:prstGeom>
        </p:spPr>
      </p:pic>
      <p:grpSp>
        <p:nvGrpSpPr>
          <p:cNvPr id="12" name="Group 45"/>
          <p:cNvGrpSpPr>
            <a:grpSpLocks noChangeAspect="1"/>
          </p:cNvGrpSpPr>
          <p:nvPr/>
        </p:nvGrpSpPr>
        <p:grpSpPr>
          <a:xfrm>
            <a:off x="985768" y="2086703"/>
            <a:ext cx="305492" cy="305412"/>
            <a:chOff x="1808352" y="2740640"/>
            <a:chExt cx="452937" cy="452936"/>
          </a:xfrm>
        </p:grpSpPr>
        <p:sp>
          <p:nvSpPr>
            <p:cNvPr id="47" name="Oval 46"/>
            <p:cNvSpPr/>
            <p:nvPr/>
          </p:nvSpPr>
          <p:spPr>
            <a:xfrm>
              <a:off x="1808352" y="2788300"/>
              <a:ext cx="452937" cy="372068"/>
            </a:xfrm>
            <a:prstGeom prst="ellipse">
              <a:avLst/>
            </a:prstGeom>
            <a:solidFill>
              <a:srgbClr val="FFFF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3" name="Group 47"/>
            <p:cNvGrpSpPr/>
            <p:nvPr/>
          </p:nvGrpSpPr>
          <p:grpSpPr>
            <a:xfrm>
              <a:off x="1808352" y="2740640"/>
              <a:ext cx="452937" cy="452936"/>
              <a:chOff x="1699306" y="3102829"/>
              <a:chExt cx="457200" cy="457200"/>
            </a:xfrm>
          </p:grpSpPr>
          <p:pic>
            <p:nvPicPr>
              <p:cNvPr id="49" name="Picture 48"/>
              <p:cNvPicPr>
                <a:picLocks noChangeAspect="1"/>
              </p:cNvPicPr>
              <p:nvPr/>
            </p:nvPicPr>
            <p:blipFill>
              <a:blip r:embed="rId13" cstate="screen">
                <a:extLst>
                  <a:ext uri="{BEBA8EAE-BF5A-486C-A8C5-ECC9F3942E4B}">
                    <a14:imgProps xmlns:a14="http://schemas.microsoft.com/office/drawing/2010/main">
                      <a14:imgLayer r:embed="rId14">
                        <a14:imgEffect>
                          <a14:backgroundRemoval t="0" b="99893" l="0" r="99893"/>
                        </a14:imgEffect>
                      </a14:imgLayer>
                    </a14:imgProps>
                  </a:ext>
                  <a:ext uri="{28A0092B-C50C-407E-A947-70E740481C1C}">
                    <a14:useLocalDpi xmlns:a14="http://schemas.microsoft.com/office/drawing/2010/main"/>
                  </a:ext>
                </a:extLst>
              </a:blip>
              <a:stretch>
                <a:fillRect/>
              </a:stretch>
            </p:blipFill>
            <p:spPr>
              <a:xfrm>
                <a:off x="1699306" y="3102829"/>
                <a:ext cx="457200" cy="457200"/>
              </a:xfrm>
              <a:prstGeom prst="rect">
                <a:avLst/>
              </a:prstGeom>
            </p:spPr>
          </p:pic>
          <p:sp>
            <p:nvSpPr>
              <p:cNvPr id="50" name="TextBox 49"/>
              <p:cNvSpPr txBox="1"/>
              <p:nvPr/>
            </p:nvSpPr>
            <p:spPr>
              <a:xfrm>
                <a:off x="1802281" y="3267677"/>
                <a:ext cx="257222" cy="82377"/>
              </a:xfrm>
              <a:prstGeom prst="rect">
                <a:avLst/>
              </a:prstGeom>
              <a:noFill/>
            </p:spPr>
            <p:txBody>
              <a:bodyPr wrap="none" lIns="0" tIns="0" rIns="0" bIns="0" rtlCol="0">
                <a:noAutofit/>
              </a:bodyPr>
              <a:lstStyle/>
              <a:p>
                <a:pPr>
                  <a:lnSpc>
                    <a:spcPct val="90000"/>
                  </a:lnSpc>
                </a:pPr>
                <a:r>
                  <a:rPr lang="en-US" sz="500" b="1" dirty="0" smtClean="0"/>
                  <a:t>Custom</a:t>
                </a:r>
              </a:p>
            </p:txBody>
          </p:sp>
        </p:grpSp>
      </p:grpSp>
      <p:sp>
        <p:nvSpPr>
          <p:cNvPr id="45" name="Slide Number Placeholder 1"/>
          <p:cNvSpPr>
            <a:spLocks noGrp="1"/>
          </p:cNvSpPr>
          <p:nvPr>
            <p:ph type="sldNum" sz="quarter" idx="12"/>
          </p:nvPr>
        </p:nvSpPr>
        <p:spPr>
          <a:xfrm>
            <a:off x="8459212" y="4917186"/>
            <a:ext cx="286320" cy="137160"/>
          </a:xfrm>
        </p:spPr>
        <p:txBody>
          <a:bodyPr/>
          <a:lstStyle/>
          <a:p>
            <a:fld id="{C51EAA63-D034-42AE-91FA-B13B9518C7BE}" type="slidenum">
              <a:rPr lang="en-US" smtClean="0"/>
              <a:pPr/>
              <a:t>7</a:t>
            </a:fld>
            <a:endParaRPr lang="en-US" dirty="0"/>
          </a:p>
        </p:txBody>
      </p:sp>
      <p:pic>
        <p:nvPicPr>
          <p:cNvPr id="46" name="Picture 2" descr="Logo Telecentro"/>
          <p:cNvPicPr>
            <a:picLocks noChangeAspect="1" noChangeArrowheads="1"/>
          </p:cNvPicPr>
          <p:nvPr/>
        </p:nvPicPr>
        <p:blipFill>
          <a:blip r:embed="rId15" cstate="print"/>
          <a:srcRect r="79958"/>
          <a:stretch>
            <a:fillRect/>
          </a:stretch>
        </p:blipFill>
        <p:spPr bwMode="auto">
          <a:xfrm>
            <a:off x="1752601" y="4673603"/>
            <a:ext cx="457200" cy="469901"/>
          </a:xfrm>
          <a:prstGeom prst="rect">
            <a:avLst/>
          </a:prstGeom>
          <a:noFill/>
        </p:spPr>
      </p:pic>
    </p:spTree>
    <p:extLst>
      <p:ext uri="{BB962C8B-B14F-4D97-AF65-F5344CB8AC3E}">
        <p14:creationId xmlns:p14="http://schemas.microsoft.com/office/powerpoint/2010/main" val="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8</a:t>
            </a:fld>
            <a:endParaRPr lang="en-US" dirty="0">
              <a:solidFill>
                <a:srgbClr val="58595B"/>
              </a:solidFill>
            </a:endParaRPr>
          </a:p>
        </p:txBody>
      </p:sp>
      <p:sp>
        <p:nvSpPr>
          <p:cNvPr id="10" name="Title 3"/>
          <p:cNvSpPr txBox="1">
            <a:spLocks/>
          </p:cNvSpPr>
          <p:nvPr/>
        </p:nvSpPr>
        <p:spPr>
          <a:xfrm>
            <a:off x="96044" y="216792"/>
            <a:ext cx="8819357" cy="449961"/>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3200" kern="1200" dirty="0" err="1" smtClean="0">
                <a:solidFill>
                  <a:schemeClr val="tx1"/>
                </a:solidFill>
                <a:latin typeface="+mj-lt"/>
                <a:ea typeface="+mj-ea"/>
                <a:cs typeface="+mj-cs"/>
              </a:rPr>
              <a:t>Flujos</a:t>
            </a:r>
            <a:r>
              <a:rPr lang="en-US" sz="3200" kern="1200" dirty="0" smtClean="0">
                <a:solidFill>
                  <a:schemeClr val="tx1"/>
                </a:solidFill>
                <a:latin typeface="+mj-lt"/>
                <a:ea typeface="+mj-ea"/>
                <a:cs typeface="+mj-cs"/>
              </a:rPr>
              <a:t> de </a:t>
            </a:r>
            <a:r>
              <a:rPr lang="en-US" sz="3200" kern="1200" dirty="0" err="1" smtClean="0">
                <a:solidFill>
                  <a:schemeClr val="tx1"/>
                </a:solidFill>
                <a:latin typeface="+mj-lt"/>
                <a:ea typeface="+mj-ea"/>
                <a:cs typeface="+mj-cs"/>
              </a:rPr>
              <a:t>conversación</a:t>
            </a:r>
            <a:r>
              <a:rPr lang="en-US" sz="3200" kern="1200" dirty="0" smtClean="0">
                <a:solidFill>
                  <a:schemeClr val="tx1"/>
                </a:solidFill>
                <a:latin typeface="+mj-lt"/>
                <a:ea typeface="+mj-ea"/>
                <a:cs typeface="+mj-cs"/>
              </a:rPr>
              <a:t> </a:t>
            </a:r>
            <a:r>
              <a:rPr lang="en-US" sz="3200" kern="1200" dirty="0" err="1" smtClean="0">
                <a:solidFill>
                  <a:schemeClr val="tx1"/>
                </a:solidFill>
                <a:latin typeface="+mj-lt"/>
                <a:ea typeface="+mj-ea"/>
                <a:cs typeface="+mj-cs"/>
              </a:rPr>
              <a:t>propuestos</a:t>
            </a:r>
            <a:r>
              <a:rPr lang="en-US" sz="3200" kern="1200" dirty="0" smtClean="0">
                <a:solidFill>
                  <a:schemeClr val="tx1"/>
                </a:solidFill>
                <a:latin typeface="+mj-lt"/>
                <a:ea typeface="+mj-ea"/>
                <a:cs typeface="+mj-cs"/>
              </a:rPr>
              <a:t> [</a:t>
            </a:r>
            <a:r>
              <a:rPr lang="en-US" sz="3200" kern="1200" dirty="0" err="1" smtClean="0">
                <a:solidFill>
                  <a:schemeClr val="tx1"/>
                </a:solidFill>
                <a:latin typeface="+mj-lt"/>
                <a:ea typeface="+mj-ea"/>
                <a:cs typeface="+mj-cs"/>
              </a:rPr>
              <a:t>ejemplos</a:t>
            </a:r>
            <a:r>
              <a:rPr lang="en-US" sz="3200" kern="1200" dirty="0" smtClean="0">
                <a:solidFill>
                  <a:schemeClr val="tx1"/>
                </a:solidFill>
                <a:latin typeface="+mj-lt"/>
                <a:ea typeface="+mj-ea"/>
                <a:cs typeface="+mj-cs"/>
              </a:rPr>
              <a:t>]</a:t>
            </a:r>
          </a:p>
        </p:txBody>
      </p:sp>
      <p:sp>
        <p:nvSpPr>
          <p:cNvPr id="11" name="Text Placeholder 11"/>
          <p:cNvSpPr txBox="1">
            <a:spLocks/>
          </p:cNvSpPr>
          <p:nvPr/>
        </p:nvSpPr>
        <p:spPr>
          <a:xfrm>
            <a:off x="381000" y="4400551"/>
            <a:ext cx="1836682"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Internet</a:t>
            </a:r>
            <a:endParaRPr lang="es-AR" b="1" dirty="0" smtClean="0">
              <a:solidFill>
                <a:schemeClr val="accent3">
                  <a:lumMod val="75000"/>
                </a:schemeClr>
              </a:solidFill>
            </a:endParaRPr>
          </a:p>
        </p:txBody>
      </p:sp>
      <p:sp>
        <p:nvSpPr>
          <p:cNvPr id="12" name="Text Placeholder 11"/>
          <p:cNvSpPr txBox="1">
            <a:spLocks/>
          </p:cNvSpPr>
          <p:nvPr/>
        </p:nvSpPr>
        <p:spPr>
          <a:xfrm>
            <a:off x="2644227" y="4400551"/>
            <a:ext cx="1836682"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TV por Cable</a:t>
            </a:r>
            <a:endParaRPr lang="es-AR" b="1" dirty="0" smtClean="0">
              <a:solidFill>
                <a:schemeClr val="accent3">
                  <a:lumMod val="75000"/>
                </a:schemeClr>
              </a:solidFill>
            </a:endParaRPr>
          </a:p>
        </p:txBody>
      </p:sp>
      <p:sp>
        <p:nvSpPr>
          <p:cNvPr id="13" name="Text Placeholder 11"/>
          <p:cNvSpPr txBox="1">
            <a:spLocks/>
          </p:cNvSpPr>
          <p:nvPr/>
        </p:nvSpPr>
        <p:spPr>
          <a:xfrm>
            <a:off x="4907454" y="4400551"/>
            <a:ext cx="1752600"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Telefonía</a:t>
            </a:r>
            <a:endParaRPr lang="es-AR" b="1" dirty="0" smtClean="0">
              <a:solidFill>
                <a:schemeClr val="accent3">
                  <a:lumMod val="75000"/>
                </a:schemeClr>
              </a:solidFill>
            </a:endParaRPr>
          </a:p>
        </p:txBody>
      </p:sp>
      <p:sp>
        <p:nvSpPr>
          <p:cNvPr id="14" name="Text Placeholder 11"/>
          <p:cNvSpPr txBox="1">
            <a:spLocks/>
          </p:cNvSpPr>
          <p:nvPr/>
        </p:nvSpPr>
        <p:spPr>
          <a:xfrm>
            <a:off x="7086601" y="4400551"/>
            <a:ext cx="1752600"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Gestión Facturas</a:t>
            </a:r>
            <a:endParaRPr lang="es-AR" b="1" dirty="0" smtClean="0">
              <a:solidFill>
                <a:schemeClr val="accent3">
                  <a:lumMod val="75000"/>
                </a:schemeClr>
              </a:solidFill>
            </a:endParaRPr>
          </a:p>
        </p:txBody>
      </p:sp>
      <p:cxnSp>
        <p:nvCxnSpPr>
          <p:cNvPr id="15" name="Straight Connector 14"/>
          <p:cNvCxnSpPr/>
          <p:nvPr/>
        </p:nvCxnSpPr>
        <p:spPr>
          <a:xfrm>
            <a:off x="2411760" y="1221600"/>
            <a:ext cx="0" cy="3240360"/>
          </a:xfrm>
          <a:prstGeom prst="line">
            <a:avLst/>
          </a:prstGeom>
          <a:ln w="15875">
            <a:solidFill>
              <a:schemeClr val="bg2">
                <a:lumMod val="25000"/>
              </a:schemeClr>
            </a:solidFill>
            <a:prstDash val="dashDot"/>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572000" y="1221600"/>
            <a:ext cx="0" cy="3240360"/>
          </a:xfrm>
          <a:prstGeom prst="line">
            <a:avLst/>
          </a:prstGeom>
          <a:ln w="15875">
            <a:solidFill>
              <a:schemeClr val="bg2">
                <a:lumMod val="25000"/>
              </a:schemeClr>
            </a:solidFill>
            <a:prstDash val="dashDot"/>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58000" y="1221600"/>
            <a:ext cx="0" cy="3240360"/>
          </a:xfrm>
          <a:prstGeom prst="line">
            <a:avLst/>
          </a:prstGeom>
          <a:ln w="15875">
            <a:solidFill>
              <a:schemeClr val="bg2">
                <a:lumMod val="25000"/>
              </a:schemeClr>
            </a:solidFill>
            <a:prstDash val="dashDot"/>
            <a:miter lim="800000"/>
          </a:ln>
        </p:spPr>
        <p:style>
          <a:lnRef idx="1">
            <a:schemeClr val="accent1"/>
          </a:lnRef>
          <a:fillRef idx="0">
            <a:schemeClr val="accent1"/>
          </a:fillRef>
          <a:effectRef idx="0">
            <a:schemeClr val="accent1"/>
          </a:effectRef>
          <a:fontRef idx="minor">
            <a:schemeClr val="tx1"/>
          </a:fontRef>
        </p:style>
      </p:cxnSp>
      <p:pic>
        <p:nvPicPr>
          <p:cNvPr id="22"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pic>
        <p:nvPicPr>
          <p:cNvPr id="89089" name="Picture 1" descr="C:\Users\gamendez\AppData\Local\Microsoft\Windows\Temporary Internet Files\Content.Outlook\Z63JD9UO\Screenshot_20170510-175847.png"/>
          <p:cNvPicPr>
            <a:picLocks noChangeAspect="1" noChangeArrowheads="1"/>
          </p:cNvPicPr>
          <p:nvPr/>
        </p:nvPicPr>
        <p:blipFill>
          <a:blip r:embed="rId3" cstate="print">
            <a:clrChange>
              <a:clrFrom>
                <a:srgbClr val="FAFAFA"/>
              </a:clrFrom>
              <a:clrTo>
                <a:srgbClr val="FAFAFA">
                  <a:alpha val="0"/>
                </a:srgbClr>
              </a:clrTo>
            </a:clrChange>
          </a:blip>
          <a:srcRect l="15186" t="20942" r="5845" b="15801"/>
          <a:stretch>
            <a:fillRect/>
          </a:stretch>
        </p:blipFill>
        <p:spPr bwMode="auto">
          <a:xfrm>
            <a:off x="6882063" y="1123950"/>
            <a:ext cx="2033337" cy="2895600"/>
          </a:xfrm>
          <a:prstGeom prst="rect">
            <a:avLst/>
          </a:prstGeom>
          <a:noFill/>
        </p:spPr>
      </p:pic>
      <p:pic>
        <p:nvPicPr>
          <p:cNvPr id="89090" name="Picture 2" descr="C:\Users\gamendez\AppData\Local\Microsoft\Windows\Temporary Internet Files\Content.Outlook\Z63JD9UO\Screenshot_20170510-175307.png"/>
          <p:cNvPicPr>
            <a:picLocks noChangeAspect="1" noChangeArrowheads="1"/>
          </p:cNvPicPr>
          <p:nvPr/>
        </p:nvPicPr>
        <p:blipFill>
          <a:blip r:embed="rId4" cstate="print">
            <a:clrChange>
              <a:clrFrom>
                <a:srgbClr val="FAFAFA"/>
              </a:clrFrom>
              <a:clrTo>
                <a:srgbClr val="FAFAFA">
                  <a:alpha val="0"/>
                </a:srgbClr>
              </a:clrTo>
            </a:clrChange>
          </a:blip>
          <a:srcRect l="15761" t="29259" r="5226" b="17407"/>
          <a:stretch>
            <a:fillRect/>
          </a:stretch>
        </p:blipFill>
        <p:spPr bwMode="auto">
          <a:xfrm>
            <a:off x="4686300" y="1276350"/>
            <a:ext cx="2095500" cy="2514600"/>
          </a:xfrm>
          <a:prstGeom prst="rect">
            <a:avLst/>
          </a:prstGeom>
          <a:noFill/>
        </p:spPr>
      </p:pic>
      <p:pic>
        <p:nvPicPr>
          <p:cNvPr id="89091" name="Picture 3" descr="C:\Users\gamendez\AppData\Local\Microsoft\Windows\Temporary Internet Files\Content.Outlook\Z63JD9UO\Screenshot_20170510-174159.png"/>
          <p:cNvPicPr>
            <a:picLocks noChangeAspect="1" noChangeArrowheads="1"/>
          </p:cNvPicPr>
          <p:nvPr/>
        </p:nvPicPr>
        <p:blipFill>
          <a:blip r:embed="rId5" cstate="print">
            <a:clrChange>
              <a:clrFrom>
                <a:srgbClr val="FAFAFA"/>
              </a:clrFrom>
              <a:clrTo>
                <a:srgbClr val="FAFAFA">
                  <a:alpha val="0"/>
                </a:srgbClr>
              </a:clrTo>
            </a:clrChange>
          </a:blip>
          <a:srcRect l="15088" t="27778" r="7003" b="15926"/>
          <a:stretch>
            <a:fillRect/>
          </a:stretch>
        </p:blipFill>
        <p:spPr bwMode="auto">
          <a:xfrm>
            <a:off x="152400" y="1309179"/>
            <a:ext cx="2169228" cy="2786572"/>
          </a:xfrm>
          <a:prstGeom prst="rect">
            <a:avLst/>
          </a:prstGeom>
          <a:noFill/>
        </p:spPr>
      </p:pic>
      <p:pic>
        <p:nvPicPr>
          <p:cNvPr id="89092" name="Picture 4" descr="C:\Users\gamendez\AppData\Local\Microsoft\Windows\Temporary Internet Files\Content.Outlook\Z63JD9UO\Screenshot_20170510-174936.png"/>
          <p:cNvPicPr>
            <a:picLocks noChangeAspect="1" noChangeArrowheads="1"/>
          </p:cNvPicPr>
          <p:nvPr/>
        </p:nvPicPr>
        <p:blipFill>
          <a:blip r:embed="rId6" cstate="print">
            <a:clrChange>
              <a:clrFrom>
                <a:srgbClr val="FAFAFA"/>
              </a:clrFrom>
              <a:clrTo>
                <a:srgbClr val="FAFAFA">
                  <a:alpha val="0"/>
                </a:srgbClr>
              </a:clrTo>
            </a:clrChange>
          </a:blip>
          <a:srcRect l="15455" t="12963" r="2960" b="15787"/>
          <a:stretch>
            <a:fillRect/>
          </a:stretch>
        </p:blipFill>
        <p:spPr bwMode="auto">
          <a:xfrm>
            <a:off x="2438401" y="1047753"/>
            <a:ext cx="2131827" cy="330982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9</a:t>
            </a:fld>
            <a:endParaRPr lang="en-US" dirty="0">
              <a:solidFill>
                <a:srgbClr val="58595B"/>
              </a:solidFill>
            </a:endParaRPr>
          </a:p>
        </p:txBody>
      </p:sp>
      <p:sp>
        <p:nvSpPr>
          <p:cNvPr id="4" name="Title 3"/>
          <p:cNvSpPr txBox="1">
            <a:spLocks/>
          </p:cNvSpPr>
          <p:nvPr/>
        </p:nvSpPr>
        <p:spPr>
          <a:xfrm>
            <a:off x="96044" y="370553"/>
            <a:ext cx="8819357" cy="73555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s-AR" sz="2800" kern="1200" dirty="0" smtClean="0">
                <a:solidFill>
                  <a:schemeClr val="tx1"/>
                </a:solidFill>
                <a:latin typeface="+mj-lt"/>
                <a:ea typeface="+mj-ea"/>
                <a:cs typeface="+mj-cs"/>
              </a:rPr>
              <a:t>Alcance de loa servicios.</a:t>
            </a:r>
          </a:p>
          <a:p>
            <a:endParaRPr lang="es-AR" sz="2800" kern="1200" dirty="0" smtClean="0">
              <a:solidFill>
                <a:schemeClr val="tx1"/>
              </a:solidFill>
              <a:latin typeface="+mj-lt"/>
              <a:ea typeface="+mj-ea"/>
              <a:cs typeface="+mj-cs"/>
            </a:endParaRPr>
          </a:p>
        </p:txBody>
      </p:sp>
      <p:pic>
        <p:nvPicPr>
          <p:cNvPr id="6"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
        <p:nvSpPr>
          <p:cNvPr id="8" name="Content Placeholder 11"/>
          <p:cNvSpPr txBox="1">
            <a:spLocks/>
          </p:cNvSpPr>
          <p:nvPr/>
        </p:nvSpPr>
        <p:spPr>
          <a:xfrm>
            <a:off x="228600" y="802204"/>
            <a:ext cx="8763000" cy="3998018"/>
          </a:xfrm>
          <a:prstGeom prst="rect">
            <a:avLst/>
          </a:prstGeom>
        </p:spPr>
        <p:txBody>
          <a:bodyPr vert="horz" wrap="square" lIns="0" tIns="0" rIns="0" bIns="0" rtlCol="0" anchor="ctr" anchorCtr="0">
            <a:spAutoFit/>
          </a:bodyPr>
          <a:lstStyle/>
          <a:p>
            <a:pPr marL="0" marR="0" lvl="0" indent="0" defTabSz="685748" rtl="0" eaLnBrk="1" fontAlgn="auto" latinLnBrk="0" hangingPunct="1">
              <a:lnSpc>
                <a:spcPct val="80000"/>
              </a:lnSpc>
              <a:spcBef>
                <a:spcPts val="0"/>
              </a:spcBef>
              <a:spcAft>
                <a:spcPts val="0"/>
              </a:spcAft>
              <a:buClrTx/>
              <a:buSzTx/>
              <a:buFontTx/>
              <a:buNone/>
              <a:tabLst/>
              <a:defRPr/>
            </a:pPr>
            <a:r>
              <a:rPr kumimoji="0" lang="es-AR" altLang="ja-JP" sz="18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rPr>
              <a:t>Esta estimación presupuestaria se encuentra basada en el siguiente alcance de servicios asumido:</a:t>
            </a:r>
          </a:p>
          <a:p>
            <a:pPr marL="457105" marR="0" lvl="1" indent="0" defTabSz="914400" rtl="0" eaLnBrk="1" fontAlgn="base" latinLnBrk="0" hangingPunct="1">
              <a:lnSpc>
                <a:spcPct val="80000"/>
              </a:lnSpc>
              <a:spcBef>
                <a:spcPct val="0"/>
              </a:spcBef>
              <a:spcAft>
                <a:spcPct val="0"/>
              </a:spcAft>
              <a:buClrTx/>
              <a:buSzTx/>
              <a:tabLst/>
              <a:defRPr/>
            </a:pPr>
            <a:endParaRPr lang="es-ES" sz="1500" b="1" i="1" dirty="0" smtClean="0">
              <a:solidFill>
                <a:srgbClr val="0070C0"/>
              </a:solidFill>
            </a:endParaRP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Implementar una plataforma fundacional de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atencion</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digital automatizada con base en las capacidades de los servicios en la Nube de Oracle considerados en la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solucón</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este contrato. </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La automatización de la atención a los clientes de Telecentro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incremental y se ira logrando utilizando un robot que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atendera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 los usuarios de Telecentro en base a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integracciones</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y flujos de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atencion</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predeterminados y respuestas que surgen de una base de conocimiento.</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La inteligencia del robot y la forma de interacción con el mismo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estara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basada en las capacidades  de los servicios en la nube denominados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Intelligent</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Bot</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Cloud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Services</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(IBCS) , Mobile Cloud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(MCS) y ACCS, siendo  la base de conocimiento  de Oracle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Cloud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OSvC</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Oracle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Consulting</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capacitara al equipo de Telecentro al inicio y al final de la ejecución del servicio para  que Telecentro logre un entendimiento de la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dinamica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para diseñar , implementar  y ampliar la plataforma fundacional  de atención digital automatizada lograda al finalizar  el proyecto.</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Oracle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Consulting</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dara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soporte operacional al finalizar la implementación durante una cantidad fija de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dias</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para dar soporte al equipo de Telecentro.</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endPar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endParaRPr kumimoji="0" lang="es-AR"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16x9-2016-160824.potx" id="{3DB227D6-85D8-9A45-98B2-F7108128ADBF}" vid="{AFB409E2-9D21-8A40-8956-31FE3A47A9FA}"/>
    </a:ext>
  </a:extLst>
</a:theme>
</file>

<file path=ppt/theme/theme2.xml><?xml version="1.0" encoding="utf-8"?>
<a:theme xmlns:a="http://schemas.openxmlformats.org/drawingml/2006/main" name="1_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_16x9-2014-0714" id="{032D2387-665B-4DFB-BDAE-D66619AD7C3A}" vid="{BB0AD61B-F388-487D-A806-2F7277FE97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16x9-2016-160824.potx" id="{3DB227D6-85D8-9A45-98B2-F7108128ADBF}" vid="{AFB409E2-9D21-8A40-8956-31FE3A47A9FA}"/>
    </a:ext>
  </a:extLst>
</a:theme>
</file>

<file path=ppt/theme/theme5.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16x9-2016-160824.potx" id="{3DB227D6-85D8-9A45-98B2-F7108128ADBF}" vid="{AFB409E2-9D21-8A40-8956-31FE3A47A9FA}"/>
    </a:ext>
  </a:extLst>
</a:theme>
</file>

<file path=ppt/theme/theme6.xml><?xml version="1.0" encoding="utf-8"?>
<a:theme xmlns:a="http://schemas.openxmlformats.org/drawingml/2006/main" name="3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racle-16x9-2015-150622">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_16x9-2014-v2.1.x" id="{327BA289-4253-4B1F-93E1-0383345A9128}" vid="{D6F0D91B-DD93-4308-9726-31EB480EB9A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Oracle_16x9_2014_521</Template>
  <TotalTime>9209</TotalTime>
  <Words>1447</Words>
  <Application>Microsoft Office PowerPoint</Application>
  <PresentationFormat>On-screen Show (16:9)</PresentationFormat>
  <Paragraphs>199</Paragraphs>
  <Slides>16</Slides>
  <Notes>6</Notes>
  <HiddenSlides>0</HiddenSlides>
  <MMClips>0</MMClips>
  <ScaleCrop>false</ScaleCrop>
  <HeadingPairs>
    <vt:vector size="4" baseType="variant">
      <vt:variant>
        <vt:lpstr>Theme</vt:lpstr>
      </vt:variant>
      <vt:variant>
        <vt:i4>7</vt:i4>
      </vt:variant>
      <vt:variant>
        <vt:lpstr>Slide Titles</vt:lpstr>
      </vt:variant>
      <vt:variant>
        <vt:i4>16</vt:i4>
      </vt:variant>
    </vt:vector>
  </HeadingPairs>
  <TitlesOfParts>
    <vt:vector size="23" baseType="lpstr">
      <vt:lpstr>1_Default Theme</vt:lpstr>
      <vt:lpstr>1_Oracle_16x9_2014</vt:lpstr>
      <vt:lpstr>Office Theme</vt:lpstr>
      <vt:lpstr>Default Theme</vt:lpstr>
      <vt:lpstr>2_Default Theme</vt:lpstr>
      <vt:lpstr>3_Default Theme</vt:lpstr>
      <vt:lpstr>Oracle-16x9-2015-150622</vt:lpstr>
      <vt:lpstr>Chatbots</vt:lpstr>
      <vt:lpstr>PowerPoint Presentation</vt:lpstr>
      <vt:lpstr>PowerPoint Presentation</vt:lpstr>
      <vt:lpstr>PowerPoint Presentation</vt:lpstr>
      <vt:lpstr>PowerPoint Presentation</vt:lpstr>
      <vt:lpstr>PowerPoint Presentation</vt:lpstr>
      <vt:lpstr>Servicio de ChatBot: Componentes principales </vt:lpstr>
      <vt:lpstr>PowerPoint Presentation</vt:lpstr>
      <vt:lpstr>PowerPoint Presentation</vt:lpstr>
      <vt:lpstr>PowerPoint Presentation</vt:lpstr>
      <vt:lpstr>Actividades a desarrollar en el proyecto    </vt:lpstr>
      <vt:lpstr>PowerPoint Presentation</vt:lpstr>
      <vt:lpstr>¿Por Qué Oracle?</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ppinon</dc:creator>
  <cp:lastModifiedBy>haymard</cp:lastModifiedBy>
  <cp:revision>124</cp:revision>
  <dcterms:created xsi:type="dcterms:W3CDTF">2014-05-22T08:41:29Z</dcterms:created>
  <dcterms:modified xsi:type="dcterms:W3CDTF">2019-03-19T18:54:32Z</dcterms:modified>
</cp:coreProperties>
</file>